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autoCompressPictures="0">
  <p:sldMasterIdLst>
    <p:sldMasterId id="2147483675" r:id="rId1"/>
  </p:sldMasterIdLst>
  <p:notesMasterIdLst>
    <p:notesMasterId r:id="rId9"/>
  </p:notesMasterIdLst>
  <p:sldIdLst>
    <p:sldId id="256" r:id="rId2"/>
    <p:sldId id="299" r:id="rId3"/>
    <p:sldId id="369" r:id="rId4"/>
    <p:sldId id="370" r:id="rId5"/>
    <p:sldId id="358" r:id="rId6"/>
    <p:sldId id="356" r:id="rId7"/>
    <p:sldId id="371" r:id="rId8"/>
  </p:sldIdLst>
  <p:sldSz cx="9144000" cy="5143500" type="screen16x9"/>
  <p:notesSz cx="7102475" cy="9388475"/>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4990"/>
    <a:srgbClr val="000000"/>
    <a:srgbClr val="00498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A224BAF-2B75-4C8F-BE90-5D9D75D0629B}">
  <a:tblStyle styleId="{1A224BAF-2B75-4C8F-BE90-5D9D75D0629B}"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348"/>
    <p:restoredTop sz="68095" autoAdjust="0"/>
  </p:normalViewPr>
  <p:slideViewPr>
    <p:cSldViewPr snapToGrid="0">
      <p:cViewPr varScale="1">
        <p:scale>
          <a:sx n="113" d="100"/>
          <a:sy n="113" d="100"/>
        </p:scale>
        <p:origin x="1136" y="176"/>
      </p:cViewPr>
      <p:guideLst/>
    </p:cSldViewPr>
  </p:slideViewPr>
  <p:outlineViewPr>
    <p:cViewPr>
      <p:scale>
        <a:sx n="33" d="100"/>
        <a:sy n="33" d="100"/>
      </p:scale>
      <p:origin x="0" y="-10824"/>
    </p:cViewPr>
  </p:outlineViewPr>
  <p:notesTextViewPr>
    <p:cViewPr>
      <p:scale>
        <a:sx n="1" d="1"/>
        <a:sy n="1" d="1"/>
      </p:scale>
      <p:origin x="0" y="0"/>
    </p:cViewPr>
  </p:notesTextViewPr>
  <p:notesViewPr>
    <p:cSldViewPr snapToGrid="0">
      <p:cViewPr>
        <p:scale>
          <a:sx n="100" d="100"/>
          <a:sy n="100" d="100"/>
        </p:scale>
        <p:origin x="2246" y="-211"/>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423863" y="704850"/>
            <a:ext cx="6256337" cy="35194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10248" y="4459526"/>
            <a:ext cx="5681980" cy="4224814"/>
          </a:xfrm>
          <a:prstGeom prst="rect">
            <a:avLst/>
          </a:prstGeom>
          <a:noFill/>
          <a:ln>
            <a:noFill/>
          </a:ln>
        </p:spPr>
        <p:txBody>
          <a:bodyPr spcFirstLastPara="1" wrap="square" lIns="94213" tIns="94213" rIns="94213" bIns="94213"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104860ddbd9_0_0: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104860ddbd9_0_0: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marL="0" indent="0">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104860ddbd9_0_0: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104860ddbd9_0_0:notes"/>
          <p:cNvSpPr txBox="1">
            <a:spLocks noGrp="1"/>
          </p:cNvSpPr>
          <p:nvPr>
            <p:ph type="body" idx="1"/>
          </p:nvPr>
        </p:nvSpPr>
        <p:spPr>
          <a:xfrm>
            <a:off x="260424" y="4459526"/>
            <a:ext cx="6550060" cy="4827241"/>
          </a:xfrm>
          <a:prstGeom prst="rect">
            <a:avLst/>
          </a:prstGeom>
        </p:spPr>
        <p:txBody>
          <a:bodyPr spcFirstLastPara="1" wrap="square" lIns="94213" tIns="94213" rIns="94213" bIns="94213" anchor="t" anchorCtr="0">
            <a:noAutofit/>
          </a:bodyPr>
          <a:lstStyle/>
          <a:p>
            <a:pPr marL="0" indent="0">
              <a:buNone/>
            </a:pPr>
            <a:endParaRPr lang="en-US" dirty="0"/>
          </a:p>
          <a:p>
            <a:pPr marL="0" indent="0">
              <a:buNone/>
            </a:pPr>
            <a:endParaRPr lang="en-US" dirty="0"/>
          </a:p>
        </p:txBody>
      </p:sp>
    </p:spTree>
    <p:extLst>
      <p:ext uri="{BB962C8B-B14F-4D97-AF65-F5344CB8AC3E}">
        <p14:creationId xmlns:p14="http://schemas.microsoft.com/office/powerpoint/2010/main" val="32421424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p:txBody>
          <a:bodyPr/>
          <a:lstStyle/>
          <a:p>
            <a:pPr marL="0" indent="0">
              <a:buNone/>
            </a:pPr>
            <a:r>
              <a:rPr lang="en-US" dirty="0">
                <a:latin typeface="Times New Roman" panose="02020603050405020304" pitchFamily="18" charset="0"/>
                <a:cs typeface="Times New Roman" panose="02020603050405020304" pitchFamily="18" charset="0"/>
              </a:rPr>
              <a:t>Facilitator:</a:t>
            </a:r>
          </a:p>
          <a:p>
            <a:pPr marL="0" indent="0">
              <a:buNone/>
            </a:pPr>
            <a:r>
              <a:rPr lang="en-US" dirty="0">
                <a:latin typeface="Times New Roman" panose="02020603050405020304" pitchFamily="18" charset="0"/>
                <a:cs typeface="Times New Roman" panose="02020603050405020304" pitchFamily="18" charset="0"/>
              </a:rPr>
              <a:t>Part III of each module is always an outside resource that reflects the philosophy and values we are studying. It is a deep dive into where it originated, why it is important today, and what it looks like in action. For the philosophy competition is a key ingredient to high standards we will be using the books Wooden’s Rules to Lead By and Wooden on Leadership (summaries  are available in the resource folder).</a:t>
            </a:r>
          </a:p>
        </p:txBody>
      </p:sp>
      <p:sp>
        <p:nvSpPr>
          <p:cNvPr id="4" name="Slide Number Placeholder 3"/>
          <p:cNvSpPr>
            <a:spLocks noGrp="1"/>
          </p:cNvSpPr>
          <p:nvPr>
            <p:ph type="sldNum" sz="quarter" idx="5"/>
          </p:nvPr>
        </p:nvSpPr>
        <p:spPr/>
        <p:txBody>
          <a:bodyPr lIns="94229" tIns="47114" rIns="94229" bIns="47114"/>
          <a:lstStyle/>
          <a:p>
            <a:fld id="{9CBF7949-65DD-477A-8C4C-2DFCC906895A}" type="slidenum">
              <a:rPr lang="en-US" smtClean="0"/>
              <a:t>3</a:t>
            </a:fld>
            <a:endParaRPr lang="en-US" dirty="0"/>
          </a:p>
        </p:txBody>
      </p:sp>
    </p:spTree>
    <p:extLst>
      <p:ext uri="{BB962C8B-B14F-4D97-AF65-F5344CB8AC3E}">
        <p14:creationId xmlns:p14="http://schemas.microsoft.com/office/powerpoint/2010/main" val="11832645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a:xfrm>
            <a:off x="744125" y="4388315"/>
            <a:ext cx="5883199" cy="4695035"/>
          </a:xfrm>
        </p:spPr>
        <p:txBody>
          <a:bodyPr/>
          <a:lstStyle/>
          <a:p>
            <a:pPr marL="0" indent="0">
              <a:buNone/>
            </a:pPr>
            <a:r>
              <a:rPr lang="en-US" sz="1200" dirty="0">
                <a:latin typeface="Times New Roman" panose="02020603050405020304" pitchFamily="18" charset="0"/>
                <a:cs typeface="Times New Roman" panose="02020603050405020304" pitchFamily="18" charset="0"/>
              </a:rPr>
              <a:t>Script: Tier I, II, III</a:t>
            </a:r>
          </a:p>
          <a:p>
            <a:pPr marL="0" indent="0">
              <a:buNone/>
            </a:pPr>
            <a:r>
              <a:rPr lang="en-US" sz="1200" dirty="0">
                <a:latin typeface="Times New Roman" panose="02020603050405020304" pitchFamily="18" charset="0"/>
                <a:cs typeface="Times New Roman" panose="02020603050405020304" pitchFamily="18" charset="0"/>
              </a:rPr>
              <a:t>Facilitator:</a:t>
            </a:r>
          </a:p>
          <a:p>
            <a:pPr marL="0" indent="0" fontAlgn="base">
              <a:lnSpc>
                <a:spcPct val="107000"/>
              </a:lnSpc>
              <a:spcAft>
                <a:spcPts val="824"/>
              </a:spcAft>
              <a:buNone/>
            </a:pPr>
            <a:r>
              <a:rPr lang="en-US" sz="1200" dirty="0">
                <a:latin typeface="Times New Roman" panose="02020603050405020304" pitchFamily="18" charset="0"/>
                <a:cs typeface="Times New Roman" panose="02020603050405020304" pitchFamily="18" charset="0"/>
              </a:rPr>
              <a:t>John Wooden  </a:t>
            </a:r>
            <a:r>
              <a:rPr lang="en-US" sz="12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is one of the most often-quoted icons in the sports world.</a:t>
            </a:r>
            <a:r>
              <a:rPr lang="en-US" sz="1200" kern="1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But his </a:t>
            </a:r>
            <a:r>
              <a:rPr lang="en-US" sz="12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lessons on leadership and character development transcend the athletic arena and can teach anyone how to be the best you can be in mind, body, and spirit.</a:t>
            </a:r>
            <a:endParaRPr lang="en-US" sz="1200" dirty="0">
              <a:solidFill>
                <a:srgbClr val="333333"/>
              </a:solidFill>
              <a:latin typeface="Times New Roman" panose="02020603050405020304" pitchFamily="18" charset="0"/>
              <a:cs typeface="Times New Roman" panose="02020603050405020304" pitchFamily="18" charset="0"/>
            </a:endParaRPr>
          </a:p>
          <a:p>
            <a:pPr marL="0" indent="0">
              <a:buNone/>
            </a:pPr>
            <a:r>
              <a:rPr lang="en-US" sz="1200" dirty="0">
                <a:latin typeface="Times New Roman" panose="02020603050405020304" pitchFamily="18" charset="0"/>
                <a:cs typeface="Times New Roman" panose="02020603050405020304" pitchFamily="18" charset="0"/>
              </a:rPr>
              <a:t>Discussion Points:</a:t>
            </a:r>
          </a:p>
          <a:p>
            <a:pPr marL="0" indent="0">
              <a:buNone/>
            </a:pPr>
            <a:r>
              <a:rPr lang="en-US" sz="1200" dirty="0">
                <a:solidFill>
                  <a:srgbClr val="333333"/>
                </a:solidFill>
                <a:latin typeface="Times New Roman" panose="02020603050405020304" pitchFamily="18" charset="0"/>
                <a:cs typeface="Times New Roman" panose="02020603050405020304" pitchFamily="18" charset="0"/>
              </a:rPr>
              <a:t>We are going to watch about six minutes of an interview Coach Wooden gave for a program called Between the Lines. The interview itself is 30 minutes and focuses on the book we are using for this module, </a:t>
            </a:r>
            <a:r>
              <a:rPr lang="en-US" sz="1200" i="1" u="sng" dirty="0">
                <a:solidFill>
                  <a:srgbClr val="333333"/>
                </a:solidFill>
                <a:latin typeface="Times New Roman" panose="02020603050405020304" pitchFamily="18" charset="0"/>
                <a:cs typeface="Times New Roman" panose="02020603050405020304" pitchFamily="18" charset="0"/>
              </a:rPr>
              <a:t>Wooden on Leadership</a:t>
            </a:r>
            <a:r>
              <a:rPr lang="en-US" sz="1200" dirty="0">
                <a:solidFill>
                  <a:srgbClr val="333333"/>
                </a:solidFill>
                <a:latin typeface="Times New Roman" panose="02020603050405020304" pitchFamily="18" charset="0"/>
                <a:cs typeface="Times New Roman" panose="02020603050405020304" pitchFamily="18" charset="0"/>
              </a:rPr>
              <a:t>. Today we are going to discuss the definition of success and Coach Wooden’s thoughts on leadership. Please use your graphic organizer to record what resonates with you, connections to CUSD, and something you would like to examine in more detail. You will use what you  record for today’s discussion. Watch the video from 1:00-6:49.</a:t>
            </a:r>
          </a:p>
          <a:p>
            <a:pPr marL="0" indent="0">
              <a:buNone/>
            </a:pPr>
            <a:r>
              <a:rPr lang="en-US" sz="1200" dirty="0">
                <a:solidFill>
                  <a:srgbClr val="333333"/>
                </a:solidFill>
                <a:latin typeface="Times New Roman" panose="02020603050405020304" pitchFamily="18" charset="0"/>
                <a:cs typeface="Times New Roman" panose="02020603050405020304" pitchFamily="18" charset="0"/>
              </a:rPr>
              <a:t>Please turn to a neighbor and share your thoughts on  the following.</a:t>
            </a:r>
          </a:p>
          <a:p>
            <a:pPr marL="0" indent="0">
              <a:buNone/>
            </a:pPr>
            <a:r>
              <a:rPr lang="en-US" sz="1200" dirty="0">
                <a:solidFill>
                  <a:srgbClr val="333333"/>
                </a:solidFill>
                <a:latin typeface="Times New Roman" panose="02020603050405020304" pitchFamily="18" charset="0"/>
                <a:cs typeface="Times New Roman" panose="02020603050405020304" pitchFamily="18" charset="0"/>
              </a:rPr>
              <a:t>101 – What is Wooden’s definition of success? Explain how it is the same our different from your definition.</a:t>
            </a:r>
          </a:p>
          <a:p>
            <a:pPr marL="0" indent="0">
              <a:buNone/>
            </a:pPr>
            <a:r>
              <a:rPr lang="en-US" sz="1200" dirty="0">
                <a:solidFill>
                  <a:srgbClr val="333333"/>
                </a:solidFill>
                <a:latin typeface="Times New Roman" panose="02020603050405020304" pitchFamily="18" charset="0"/>
                <a:cs typeface="Times New Roman" panose="02020603050405020304" pitchFamily="18" charset="0"/>
              </a:rPr>
              <a:t>201 – When you think about the Clovis philosophy </a:t>
            </a:r>
            <a:r>
              <a:rPr lang="en-US" sz="1200" b="1" dirty="0">
                <a:solidFill>
                  <a:srgbClr val="333333"/>
                </a:solidFill>
                <a:latin typeface="Times New Roman" panose="02020603050405020304" pitchFamily="18" charset="0"/>
                <a:cs typeface="Times New Roman" panose="02020603050405020304" pitchFamily="18" charset="0"/>
              </a:rPr>
              <a:t>Competition is an ingredient of of  high standards </a:t>
            </a:r>
            <a:r>
              <a:rPr lang="en-US" sz="1200" dirty="0">
                <a:solidFill>
                  <a:srgbClr val="333333"/>
                </a:solidFill>
                <a:latin typeface="Times New Roman" panose="02020603050405020304" pitchFamily="18" charset="0"/>
                <a:cs typeface="Times New Roman" panose="02020603050405020304" pitchFamily="18" charset="0"/>
              </a:rPr>
              <a:t>what connections were you able to make between our beliefs and Coaches? Explain your thinking.</a:t>
            </a:r>
          </a:p>
          <a:p>
            <a:pPr marL="0" indent="0">
              <a:buNone/>
            </a:pPr>
            <a:r>
              <a:rPr lang="en-US" sz="1200" dirty="0">
                <a:solidFill>
                  <a:srgbClr val="333333"/>
                </a:solidFill>
                <a:latin typeface="Times New Roman" panose="02020603050405020304" pitchFamily="18" charset="0"/>
                <a:cs typeface="Times New Roman" panose="02020603050405020304" pitchFamily="18" charset="0"/>
              </a:rPr>
              <a:t>301 – Which concept aligns best with your thinking, as a leader, in CUSD? Explain your thinking. Use specific examples.</a:t>
            </a:r>
          </a:p>
          <a:p>
            <a:pPr marL="0" indent="0">
              <a:buNone/>
            </a:pPr>
            <a:endParaRPr lang="en-US" sz="1200" dirty="0">
              <a:solidFill>
                <a:srgbClr val="333333"/>
              </a:solidFill>
              <a:latin typeface="Times New Roman" panose="02020603050405020304" pitchFamily="18" charset="0"/>
              <a:cs typeface="Times New Roman" panose="02020603050405020304" pitchFamily="18" charset="0"/>
            </a:endParaRPr>
          </a:p>
          <a:p>
            <a:pPr marL="0" indent="0">
              <a:buNone/>
            </a:pPr>
            <a:r>
              <a:rPr lang="en-US" sz="1200" dirty="0">
                <a:solidFill>
                  <a:srgbClr val="333333"/>
                </a:solidFill>
                <a:latin typeface="Times New Roman" panose="02020603050405020304" pitchFamily="18" charset="0"/>
                <a:cs typeface="Times New Roman" panose="02020603050405020304" pitchFamily="18" charset="0"/>
              </a:rPr>
              <a:t>As pairs finish ask for volunteers to share their thoughts on one of the questions.</a:t>
            </a:r>
            <a:endParaRPr lang="en-US" sz="12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lIns="94229" tIns="47114" rIns="94229" bIns="47114"/>
          <a:lstStyle/>
          <a:p>
            <a:fld id="{9CBF7949-65DD-477A-8C4C-2DFCC906895A}" type="slidenum">
              <a:rPr lang="en-US" smtClean="0"/>
              <a:t>4</a:t>
            </a:fld>
            <a:endParaRPr lang="en-US" dirty="0"/>
          </a:p>
        </p:txBody>
      </p:sp>
    </p:spTree>
    <p:extLst>
      <p:ext uri="{BB962C8B-B14F-4D97-AF65-F5344CB8AC3E}">
        <p14:creationId xmlns:p14="http://schemas.microsoft.com/office/powerpoint/2010/main" val="11741124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a:xfrm>
            <a:off x="736234" y="4638674"/>
            <a:ext cx="5883199" cy="4194317"/>
          </a:xfrm>
        </p:spPr>
        <p:txBody>
          <a:bodyPr/>
          <a:lstStyle/>
          <a:p>
            <a:pPr marL="0" indent="0">
              <a:buNone/>
            </a:pPr>
            <a:r>
              <a:rPr lang="en-US" sz="1200" dirty="0">
                <a:latin typeface="Times New Roman" panose="02020603050405020304" pitchFamily="18" charset="0"/>
                <a:cs typeface="Times New Roman" panose="02020603050405020304" pitchFamily="18" charset="0"/>
              </a:rPr>
              <a:t>Script: Tier I, II, III</a:t>
            </a:r>
          </a:p>
          <a:p>
            <a:pPr marL="0" indent="0">
              <a:buNone/>
            </a:pPr>
            <a:r>
              <a:rPr lang="en-US" sz="1200" dirty="0">
                <a:latin typeface="Times New Roman" panose="02020603050405020304" pitchFamily="18" charset="0"/>
                <a:cs typeface="Times New Roman" panose="02020603050405020304" pitchFamily="18" charset="0"/>
              </a:rPr>
              <a:t>Facilitator:</a:t>
            </a:r>
          </a:p>
          <a:p>
            <a:pPr marL="0" indent="0" fontAlgn="base">
              <a:lnSpc>
                <a:spcPct val="107000"/>
              </a:lnSpc>
              <a:spcAft>
                <a:spcPts val="824"/>
              </a:spcAft>
              <a:buNone/>
            </a:pPr>
            <a:r>
              <a:rPr lang="en-US" sz="1200" dirty="0">
                <a:latin typeface="Times New Roman" panose="02020603050405020304" pitchFamily="18" charset="0"/>
                <a:cs typeface="Times New Roman" panose="02020603050405020304" pitchFamily="18" charset="0"/>
              </a:rPr>
              <a:t>Many years ago, Clovis leaders were able to bring Coach Wooden to the Fresno/Clovis area and had the opportunity to listen to his lessons on leadership, which align so well with many of the Clovis philosophies and values. Let’s read Coach Wooden’s definition of success. Please raise your hand if you agree with Coach. Anyone volunteer to share what you like about it? If not, facilitator should share. For example: I like the fact that his definition aligns to our saying “be the best you can be in mind, body, and spirit.</a:t>
            </a:r>
          </a:p>
          <a:p>
            <a:pPr marL="0" indent="0" fontAlgn="base">
              <a:buNone/>
            </a:pPr>
            <a:r>
              <a:rPr lang="en-US" sz="1200" dirty="0">
                <a:latin typeface="Times New Roman" panose="02020603050405020304" pitchFamily="18" charset="0"/>
                <a:cs typeface="Times New Roman" panose="02020603050405020304" pitchFamily="18" charset="0"/>
              </a:rPr>
              <a:t>Discussion Points:</a:t>
            </a:r>
          </a:p>
          <a:p>
            <a:pPr marL="0" indent="0" fontAlgn="base">
              <a:buNone/>
            </a:pPr>
            <a:r>
              <a:rPr lang="en-US" sz="1200" dirty="0">
                <a:latin typeface="Times New Roman" panose="02020603050405020304" pitchFamily="18" charset="0"/>
                <a:cs typeface="Times New Roman" panose="02020603050405020304" pitchFamily="18" charset="0"/>
              </a:rPr>
              <a:t>In a small group you are going to read the article </a:t>
            </a:r>
            <a:r>
              <a:rPr lang="en-US" sz="1200" i="1" dirty="0">
                <a:latin typeface="Times New Roman" panose="02020603050405020304" pitchFamily="18" charset="0"/>
                <a:cs typeface="Times New Roman" panose="02020603050405020304" pitchFamily="18" charset="0"/>
              </a:rPr>
              <a:t>You Are Only a Failure When</a:t>
            </a:r>
            <a:r>
              <a:rPr lang="en-US" sz="1200" dirty="0">
                <a:latin typeface="Times New Roman" panose="02020603050405020304" pitchFamily="18" charset="0"/>
                <a:cs typeface="Times New Roman" panose="02020603050405020304" pitchFamily="18" charset="0"/>
              </a:rPr>
              <a:t>… by </a:t>
            </a:r>
            <a:r>
              <a:rPr lang="en-US" sz="1200" dirty="0">
                <a:solidFill>
                  <a:srgbClr val="666666"/>
                </a:solidFill>
                <a:latin typeface="Times New Roman" panose="02020603050405020304" pitchFamily="18" charset="0"/>
                <a:ea typeface="Times New Roman" panose="02020603050405020304" pitchFamily="18" charset="0"/>
                <a:cs typeface="Times New Roman" panose="02020603050405020304" pitchFamily="18" charset="0"/>
              </a:rPr>
              <a:t>Craig Impelman (provided in resource folder). </a:t>
            </a:r>
            <a:r>
              <a:rPr lang="en-US" sz="12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As Coach Wooden’s grandson-in-law, Craig Impelman had the opportunity to learn Coach’s teachings firsthand and wrote about those lessons for his site. Next answer one or more of the following (facilitator’s choice).</a:t>
            </a:r>
          </a:p>
          <a:p>
            <a:pPr marL="0" indent="0">
              <a:buNone/>
            </a:pPr>
            <a:r>
              <a:rPr lang="en-US" sz="1200" dirty="0">
                <a:solidFill>
                  <a:srgbClr val="333333"/>
                </a:solidFill>
                <a:latin typeface="Times New Roman" panose="02020603050405020304" pitchFamily="18" charset="0"/>
                <a:cs typeface="Times New Roman" panose="02020603050405020304" pitchFamily="18" charset="0"/>
              </a:rPr>
              <a:t>101 – What is the meaning of “winning to be the byproduct of the preparation? How does it apply to you as a person or as am employee of CUSD?</a:t>
            </a:r>
          </a:p>
          <a:p>
            <a:pPr marL="0" indent="0">
              <a:buNone/>
            </a:pPr>
            <a:r>
              <a:rPr lang="en-US" sz="1200" dirty="0">
                <a:solidFill>
                  <a:srgbClr val="333333"/>
                </a:solidFill>
                <a:latin typeface="Times New Roman" panose="02020603050405020304" pitchFamily="18" charset="0"/>
                <a:cs typeface="Times New Roman" panose="02020603050405020304" pitchFamily="18" charset="0"/>
              </a:rPr>
              <a:t>201 – When you think about Clovis philosophies and values which value aligns with “made the effort to execute near their own particular level of competency”? Explain your thinking.</a:t>
            </a:r>
          </a:p>
          <a:p>
            <a:pPr marL="0" indent="0">
              <a:buNone/>
            </a:pPr>
            <a:r>
              <a:rPr lang="en-US" sz="1200" dirty="0">
                <a:solidFill>
                  <a:srgbClr val="333333"/>
                </a:solidFill>
                <a:latin typeface="Times New Roman" panose="02020603050405020304" pitchFamily="18" charset="0"/>
                <a:cs typeface="Times New Roman" panose="02020603050405020304" pitchFamily="18" charset="0"/>
              </a:rPr>
              <a:t>301 – Which concept aligns with “be the best that you could be”? Explain your thinking. Use specific examples.</a:t>
            </a:r>
            <a:endParaRPr lang="en-US" sz="12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lIns="94229" tIns="47114" rIns="94229" bIns="47114"/>
          <a:lstStyle/>
          <a:p>
            <a:fld id="{9CBF7949-65DD-477A-8C4C-2DFCC906895A}" type="slidenum">
              <a:rPr lang="en-US" smtClean="0"/>
              <a:t>5</a:t>
            </a:fld>
            <a:endParaRPr lang="en-US" dirty="0"/>
          </a:p>
        </p:txBody>
      </p:sp>
    </p:spTree>
    <p:extLst>
      <p:ext uri="{BB962C8B-B14F-4D97-AF65-F5344CB8AC3E}">
        <p14:creationId xmlns:p14="http://schemas.microsoft.com/office/powerpoint/2010/main" val="16165712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23938" y="1274763"/>
            <a:ext cx="5781675" cy="3252787"/>
          </a:xfrm>
        </p:spPr>
      </p:sp>
      <p:sp>
        <p:nvSpPr>
          <p:cNvPr id="3" name="Notes Placeholder 2"/>
          <p:cNvSpPr>
            <a:spLocks noGrp="1"/>
          </p:cNvSpPr>
          <p:nvPr>
            <p:ph type="body" idx="1"/>
          </p:nvPr>
        </p:nvSpPr>
        <p:spPr>
          <a:xfrm>
            <a:off x="449824" y="4638673"/>
            <a:ext cx="6381376" cy="5000813"/>
          </a:xfrm>
        </p:spPr>
        <p:txBody>
          <a:bodyPr/>
          <a:lstStyle/>
          <a:p>
            <a:pPr marL="0" indent="0">
              <a:buNone/>
            </a:pPr>
            <a:r>
              <a:rPr lang="en-US" sz="1200" dirty="0">
                <a:latin typeface="Times New Roman" panose="02020603050405020304" pitchFamily="18" charset="0"/>
                <a:cs typeface="Times New Roman" panose="02020603050405020304" pitchFamily="18" charset="0"/>
              </a:rPr>
              <a:t>Script: Tier I, II, III</a:t>
            </a:r>
          </a:p>
          <a:p>
            <a:pPr marL="0" indent="0">
              <a:buNone/>
            </a:pPr>
            <a:r>
              <a:rPr lang="en-US" sz="1200" dirty="0">
                <a:latin typeface="Times New Roman" panose="02020603050405020304" pitchFamily="18" charset="0"/>
                <a:ea typeface="Calibri" panose="020F0502020204030204" pitchFamily="34" charset="0"/>
                <a:cs typeface="Times New Roman" panose="02020603050405020304" pitchFamily="18" charset="0"/>
              </a:rPr>
              <a:t>Facilitator:</a:t>
            </a:r>
          </a:p>
          <a:p>
            <a:pPr marL="0" indent="0" fontAlgn="base">
              <a:lnSpc>
                <a:spcPct val="107000"/>
              </a:lnSpc>
              <a:spcAft>
                <a:spcPts val="824"/>
              </a:spcAft>
              <a:buNone/>
            </a:pPr>
            <a:r>
              <a:rPr lang="en-US" sz="1200" dirty="0">
                <a:latin typeface="Times New Roman" panose="02020603050405020304" pitchFamily="18" charset="0"/>
                <a:ea typeface="Calibri" panose="020F0502020204030204" pitchFamily="34" charset="0"/>
                <a:cs typeface="Times New Roman" panose="02020603050405020304" pitchFamily="18" charset="0"/>
              </a:rPr>
              <a:t>For us to demonstrate our belief around “life-long learning” it is important to explore resources that can challenge and expand our thinking. I would love for us to be able to read his entire book, Wooden on Leadership, but today we are going to take a look at some of Coach </a:t>
            </a:r>
            <a:r>
              <a:rPr lang="en-US" sz="1200" dirty="0" err="1">
                <a:latin typeface="Times New Roman" panose="02020603050405020304" pitchFamily="18" charset="0"/>
                <a:ea typeface="Calibri" panose="020F0502020204030204" pitchFamily="34" charset="0"/>
                <a:cs typeface="Times New Roman" panose="02020603050405020304" pitchFamily="18" charset="0"/>
              </a:rPr>
              <a:t>Wooden’s</a:t>
            </a:r>
            <a:r>
              <a:rPr lang="en-US" sz="1200" dirty="0">
                <a:latin typeface="Times New Roman" panose="02020603050405020304" pitchFamily="18" charset="0"/>
                <a:ea typeface="Calibri" panose="020F0502020204030204" pitchFamily="34" charset="0"/>
                <a:cs typeface="Times New Roman" panose="02020603050405020304" pitchFamily="18" charset="0"/>
              </a:rPr>
              <a:t> </a:t>
            </a:r>
            <a:r>
              <a:rPr lang="en-US" sz="1200" i="1" dirty="0">
                <a:latin typeface="Times New Roman" panose="02020603050405020304" pitchFamily="18" charset="0"/>
                <a:ea typeface="Calibri" panose="020F0502020204030204" pitchFamily="34" charset="0"/>
                <a:cs typeface="Times New Roman" panose="02020603050405020304" pitchFamily="18" charset="0"/>
              </a:rPr>
              <a:t>Rules to Lead By</a:t>
            </a:r>
            <a:r>
              <a:rPr lang="en-US" sz="12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Take a moment to think about which one resonates with you and why. I’m not going to ask you to share but I want you to keep that “rule” in the back of your mind while we discuss all four.</a:t>
            </a:r>
          </a:p>
          <a:p>
            <a:pPr marL="0" indent="0" fontAlgn="base">
              <a:lnSpc>
                <a:spcPct val="107000"/>
              </a:lnSpc>
              <a:spcAft>
                <a:spcPts val="824"/>
              </a:spcAft>
              <a:buNone/>
            </a:pPr>
            <a:r>
              <a:rPr lang="en-US" sz="1200" dirty="0">
                <a:latin typeface="Times New Roman" panose="02020603050405020304" pitchFamily="18" charset="0"/>
                <a:cs typeface="Times New Roman" panose="02020603050405020304" pitchFamily="18" charset="0"/>
              </a:rPr>
              <a:t>Discussion Points: Please form small groups of three to discuss one or more of the following (facilitators choice). You may use the Leadership Academy brochure to help participants remember our philosophies and values (available in resource folder).</a:t>
            </a:r>
          </a:p>
          <a:p>
            <a:pPr marL="0" indent="0">
              <a:buNone/>
            </a:pPr>
            <a:r>
              <a:rPr lang="en-US" sz="1200" dirty="0">
                <a:latin typeface="Times New Roman" panose="02020603050405020304" pitchFamily="18" charset="0"/>
                <a:cs typeface="Times New Roman" panose="02020603050405020304" pitchFamily="18" charset="0"/>
              </a:rPr>
              <a:t>101 – As a group come to consensus on which “rule” is most important and why? </a:t>
            </a:r>
          </a:p>
          <a:p>
            <a:pPr marL="0" indent="0">
              <a:buNone/>
            </a:pPr>
            <a:r>
              <a:rPr lang="en-US" sz="1200" dirty="0">
                <a:latin typeface="Times New Roman" panose="02020603050405020304" pitchFamily="18" charset="0"/>
                <a:cs typeface="Times New Roman" panose="02020603050405020304" pitchFamily="18" charset="0"/>
              </a:rPr>
              <a:t>201 – Discuss the meaning of each rule? How can it be applied to your job in CUSD? Explain your thinking.</a:t>
            </a:r>
          </a:p>
          <a:p>
            <a:pPr marL="0" indent="0">
              <a:buNone/>
            </a:pPr>
            <a:r>
              <a:rPr lang="en-US" sz="1200" dirty="0">
                <a:latin typeface="Times New Roman" panose="02020603050405020304" pitchFamily="18" charset="0"/>
                <a:cs typeface="Times New Roman" panose="02020603050405020304" pitchFamily="18" charset="0"/>
              </a:rPr>
              <a:t>301 – Each of Coach Wooden’s rules aligns with one of CUSD philosophy’s or values. Choose one of the “rules” and explain which philosophy or value it aligns with and explain how.</a:t>
            </a:r>
          </a:p>
          <a:p>
            <a:pPr marL="0" indent="0">
              <a:buNone/>
            </a:pPr>
            <a:r>
              <a:rPr lang="en-US" sz="1200" dirty="0">
                <a:latin typeface="Times New Roman" panose="02020603050405020304" pitchFamily="18" charset="0"/>
                <a:cs typeface="Times New Roman" panose="02020603050405020304" pitchFamily="18" charset="0"/>
              </a:rPr>
              <a:t>Possible answers. Any answer is acceptable if it is logical, and they can explain their reasoning.</a:t>
            </a:r>
          </a:p>
          <a:p>
            <a:pPr marL="0" indent="0">
              <a:buNone/>
            </a:pPr>
            <a:r>
              <a:rPr lang="en-US" sz="1200" dirty="0">
                <a:latin typeface="Times New Roman" panose="02020603050405020304" pitchFamily="18" charset="0"/>
                <a:cs typeface="Times New Roman" panose="02020603050405020304" pitchFamily="18" charset="0"/>
              </a:rPr>
              <a:t>The star of the team – 3 levels of competition, wolfpack</a:t>
            </a:r>
          </a:p>
          <a:p>
            <a:pPr marL="0" indent="0">
              <a:buNone/>
            </a:pPr>
            <a:r>
              <a:rPr lang="en-US" sz="1200" dirty="0">
                <a:latin typeface="Times New Roman" panose="02020603050405020304" pitchFamily="18" charset="0"/>
                <a:cs typeface="Times New Roman" panose="02020603050405020304" pitchFamily="18" charset="0"/>
              </a:rPr>
              <a:t>Share the ball – 3 levels of competition, its amazing what people can accomplish when no one cares who gets the credit</a:t>
            </a:r>
          </a:p>
          <a:p>
            <a:pPr marL="0" indent="0">
              <a:buNone/>
            </a:pPr>
            <a:r>
              <a:rPr lang="en-US" sz="1200" dirty="0">
                <a:latin typeface="Times New Roman" panose="02020603050405020304" pitchFamily="18" charset="0"/>
                <a:cs typeface="Times New Roman" panose="02020603050405020304" pitchFamily="18" charset="0"/>
              </a:rPr>
              <a:t>Praise quiet performers – lead through relationships</a:t>
            </a:r>
          </a:p>
          <a:p>
            <a:pPr marL="0" indent="0">
              <a:buNone/>
            </a:pPr>
            <a:r>
              <a:rPr lang="en-US" sz="1200" dirty="0">
                <a:latin typeface="Times New Roman" panose="02020603050405020304" pitchFamily="18" charset="0"/>
                <a:cs typeface="Times New Roman" panose="02020603050405020304" pitchFamily="18" charset="0"/>
              </a:rPr>
              <a:t>Seek players – work hard with and for your team</a:t>
            </a:r>
          </a:p>
          <a:p>
            <a:pPr marL="0" indent="0">
              <a:buNone/>
            </a:pPr>
            <a:r>
              <a:rPr lang="en-US" sz="1200" dirty="0">
                <a:latin typeface="Times New Roman" panose="02020603050405020304" pitchFamily="18" charset="0"/>
                <a:cs typeface="Times New Roman" panose="02020603050405020304" pitchFamily="18" charset="0"/>
              </a:rPr>
              <a:t>As groups finish ask them to share one their answers.</a:t>
            </a:r>
          </a:p>
        </p:txBody>
      </p:sp>
      <p:sp>
        <p:nvSpPr>
          <p:cNvPr id="4" name="Slide Number Placeholder 3"/>
          <p:cNvSpPr>
            <a:spLocks noGrp="1"/>
          </p:cNvSpPr>
          <p:nvPr>
            <p:ph type="sldNum" sz="quarter" idx="5"/>
          </p:nvPr>
        </p:nvSpPr>
        <p:spPr/>
        <p:txBody>
          <a:bodyPr lIns="94229" tIns="47114" rIns="94229" bIns="47114"/>
          <a:lstStyle/>
          <a:p>
            <a:fld id="{9CBF7949-65DD-477A-8C4C-2DFCC906895A}" type="slidenum">
              <a:rPr lang="en-US" smtClean="0"/>
              <a:t>6</a:t>
            </a:fld>
            <a:endParaRPr lang="en-US" dirty="0"/>
          </a:p>
        </p:txBody>
      </p:sp>
    </p:spTree>
    <p:extLst>
      <p:ext uri="{BB962C8B-B14F-4D97-AF65-F5344CB8AC3E}">
        <p14:creationId xmlns:p14="http://schemas.microsoft.com/office/powerpoint/2010/main" val="32990548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104860ddbd9_0_0: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104860ddbd9_0_0: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marL="0" indent="0">
              <a:buNone/>
            </a:pPr>
            <a:endParaRPr dirty="0"/>
          </a:p>
        </p:txBody>
      </p:sp>
    </p:spTree>
    <p:extLst>
      <p:ext uri="{BB962C8B-B14F-4D97-AF65-F5344CB8AC3E}">
        <p14:creationId xmlns:p14="http://schemas.microsoft.com/office/powerpoint/2010/main" val="17757805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reserve="1">
  <p:cSld name="Title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4066200" y="1498750"/>
            <a:ext cx="4467300" cy="2180400"/>
          </a:xfrm>
          <a:prstGeom prst="rect">
            <a:avLst/>
          </a:prstGeom>
        </p:spPr>
        <p:txBody>
          <a:bodyPr spcFirstLastPara="1" wrap="square" lIns="91425" tIns="91425" rIns="91425" bIns="91425" anchor="ctr" anchorCtr="0">
            <a:noAutofit/>
          </a:bodyPr>
          <a:lstStyle>
            <a:lvl1pPr lvl="0" algn="ctr">
              <a:lnSpc>
                <a:spcPct val="90000"/>
              </a:lnSpc>
              <a:spcBef>
                <a:spcPts val="0"/>
              </a:spcBef>
              <a:spcAft>
                <a:spcPts val="0"/>
              </a:spcAft>
              <a:buClr>
                <a:srgbClr val="191919"/>
              </a:buClr>
              <a:buSzPts val="5200"/>
              <a:buNone/>
              <a:defRPr sz="6600" b="1" i="0">
                <a:solidFill>
                  <a:srgbClr val="004990"/>
                </a:solidFill>
                <a:latin typeface="Garamond" panose="02020404030301010803" pitchFamily="18" charset="0"/>
                <a:ea typeface="Garamond" panose="02020404030301010803" pitchFamily="18" charset="0"/>
                <a:cs typeface="Garamond" panose="02020404030301010803" pitchFamily="18" charset="0"/>
                <a:sym typeface="Fjalla One"/>
              </a:defRPr>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dirty="0"/>
          </a:p>
        </p:txBody>
      </p:sp>
      <p:sp>
        <p:nvSpPr>
          <p:cNvPr id="10" name="Google Shape;10;p2"/>
          <p:cNvSpPr txBox="1">
            <a:spLocks noGrp="1"/>
          </p:cNvSpPr>
          <p:nvPr>
            <p:ph type="subTitle" idx="1"/>
          </p:nvPr>
        </p:nvSpPr>
        <p:spPr>
          <a:xfrm>
            <a:off x="4383900" y="3766525"/>
            <a:ext cx="3831900" cy="409500"/>
          </a:xfrm>
          <a:prstGeom prst="rect">
            <a:avLst/>
          </a:prstGeom>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dirty="0"/>
          </a:p>
        </p:txBody>
      </p:sp>
      <p:sp>
        <p:nvSpPr>
          <p:cNvPr id="11" name="Google Shape;11;p2"/>
          <p:cNvSpPr/>
          <p:nvPr/>
        </p:nvSpPr>
        <p:spPr>
          <a:xfrm>
            <a:off x="0" y="-11775"/>
            <a:ext cx="0" cy="117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cxnSp>
        <p:nvCxnSpPr>
          <p:cNvPr id="12" name="Google Shape;12;p2"/>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13" name="Google Shape;13;p2"/>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14" name="Google Shape;14;p2"/>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15" name="Google Shape;15;p2"/>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spTree>
    <p:extLst>
      <p:ext uri="{BB962C8B-B14F-4D97-AF65-F5344CB8AC3E}">
        <p14:creationId xmlns:p14="http://schemas.microsoft.com/office/powerpoint/2010/main" val="37491019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reserve="1">
  <p:cSld name="Big number">
    <p:spTree>
      <p:nvGrpSpPr>
        <p:cNvPr id="1" name="Shape 70"/>
        <p:cNvGrpSpPr/>
        <p:nvPr/>
      </p:nvGrpSpPr>
      <p:grpSpPr>
        <a:xfrm>
          <a:off x="0" y="0"/>
          <a:ext cx="0" cy="0"/>
          <a:chOff x="0" y="0"/>
          <a:chExt cx="0" cy="0"/>
        </a:xfrm>
      </p:grpSpPr>
      <p:sp>
        <p:nvSpPr>
          <p:cNvPr id="71" name="Google Shape;71;p11"/>
          <p:cNvSpPr txBox="1">
            <a:spLocks noGrp="1"/>
          </p:cNvSpPr>
          <p:nvPr>
            <p:ph type="title" hasCustomPrompt="1"/>
          </p:nvPr>
        </p:nvSpPr>
        <p:spPr>
          <a:xfrm>
            <a:off x="2157600" y="1575425"/>
            <a:ext cx="4828800" cy="15111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96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72" name="Google Shape;72;p11"/>
          <p:cNvSpPr txBox="1">
            <a:spLocks noGrp="1"/>
          </p:cNvSpPr>
          <p:nvPr>
            <p:ph type="subTitle" idx="1"/>
          </p:nvPr>
        </p:nvSpPr>
        <p:spPr>
          <a:xfrm>
            <a:off x="2337400" y="3086575"/>
            <a:ext cx="4488600" cy="481500"/>
          </a:xfrm>
          <a:prstGeom prst="rect">
            <a:avLst/>
          </a:prstGeom>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cxnSp>
        <p:nvCxnSpPr>
          <p:cNvPr id="73" name="Google Shape;73;p11"/>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74" name="Google Shape;74;p11"/>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75" name="Google Shape;75;p11"/>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76" name="Google Shape;76;p11"/>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2F89C393-59F9-E9A1-88D5-80A0373BDF51}"/>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28705133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reserve="1">
  <p:cSld name="Blank">
    <p:bg>
      <p:bgPr>
        <a:solidFill>
          <a:srgbClr val="FFFFFF"/>
        </a:solidFill>
        <a:effectLst/>
      </p:bgPr>
    </p:bg>
    <p:spTree>
      <p:nvGrpSpPr>
        <p:cNvPr id="1" name="Shape 77"/>
        <p:cNvGrpSpPr/>
        <p:nvPr/>
      </p:nvGrpSpPr>
      <p:grpSpPr>
        <a:xfrm>
          <a:off x="0" y="0"/>
          <a:ext cx="0" cy="0"/>
          <a:chOff x="0" y="0"/>
          <a:chExt cx="0" cy="0"/>
        </a:xfrm>
      </p:grpSpPr>
    </p:spTree>
    <p:extLst>
      <p:ext uri="{BB962C8B-B14F-4D97-AF65-F5344CB8AC3E}">
        <p14:creationId xmlns:p14="http://schemas.microsoft.com/office/powerpoint/2010/main" val="2798212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of contents" preserve="1" userDrawn="1">
  <p:cSld name="Table of contents">
    <p:spTree>
      <p:nvGrpSpPr>
        <p:cNvPr id="1" name="Shape 78"/>
        <p:cNvGrpSpPr/>
        <p:nvPr/>
      </p:nvGrpSpPr>
      <p:grpSpPr>
        <a:xfrm>
          <a:off x="0" y="0"/>
          <a:ext cx="0" cy="0"/>
          <a:chOff x="0" y="0"/>
          <a:chExt cx="0" cy="0"/>
        </a:xfrm>
      </p:grpSpPr>
      <p:sp>
        <p:nvSpPr>
          <p:cNvPr id="79" name="Google Shape;79;p13"/>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solidFill>
                  <a:srgbClr val="004990"/>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80" name="Google Shape;80;p13"/>
          <p:cNvSpPr txBox="1">
            <a:spLocks noGrp="1"/>
          </p:cNvSpPr>
          <p:nvPr>
            <p:ph type="title" idx="2"/>
          </p:nvPr>
        </p:nvSpPr>
        <p:spPr>
          <a:xfrm>
            <a:off x="1771023" y="1661600"/>
            <a:ext cx="2328900" cy="5277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200"/>
              <a:buNone/>
              <a:defRPr sz="2200" b="1">
                <a:solidFill>
                  <a:srgbClr val="004990"/>
                </a:solidFill>
              </a:defRPr>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endParaRPr/>
          </a:p>
        </p:txBody>
      </p:sp>
      <p:sp>
        <p:nvSpPr>
          <p:cNvPr id="81" name="Google Shape;81;p13"/>
          <p:cNvSpPr txBox="1">
            <a:spLocks noGrp="1"/>
          </p:cNvSpPr>
          <p:nvPr>
            <p:ph type="subTitle" idx="1"/>
          </p:nvPr>
        </p:nvSpPr>
        <p:spPr>
          <a:xfrm>
            <a:off x="1771023" y="2273250"/>
            <a:ext cx="23289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2"/>
              </a:buClr>
              <a:buSzPts val="1600"/>
              <a:buNone/>
              <a:defRPr sz="1600">
                <a:solidFill>
                  <a:srgbClr val="004990"/>
                </a:solidFill>
              </a:defRPr>
            </a:lvl1pPr>
            <a:lvl2pPr lvl="1" algn="ctr" rtl="0">
              <a:lnSpc>
                <a:spcPct val="100000"/>
              </a:lnSpc>
              <a:spcBef>
                <a:spcPts val="0"/>
              </a:spcBef>
              <a:spcAft>
                <a:spcPts val="0"/>
              </a:spcAft>
              <a:buClr>
                <a:schemeClr val="dk2"/>
              </a:buClr>
              <a:buSzPts val="1600"/>
              <a:buNone/>
              <a:defRPr sz="1600">
                <a:solidFill>
                  <a:schemeClr val="dk2"/>
                </a:solidFill>
              </a:defRPr>
            </a:lvl2pPr>
            <a:lvl3pPr lvl="2" algn="ctr" rtl="0">
              <a:lnSpc>
                <a:spcPct val="100000"/>
              </a:lnSpc>
              <a:spcBef>
                <a:spcPts val="0"/>
              </a:spcBef>
              <a:spcAft>
                <a:spcPts val="0"/>
              </a:spcAft>
              <a:buClr>
                <a:schemeClr val="dk2"/>
              </a:buClr>
              <a:buSzPts val="1600"/>
              <a:buNone/>
              <a:defRPr sz="1600">
                <a:solidFill>
                  <a:schemeClr val="dk2"/>
                </a:solidFill>
              </a:defRPr>
            </a:lvl3pPr>
            <a:lvl4pPr lvl="3" algn="ctr" rtl="0">
              <a:lnSpc>
                <a:spcPct val="100000"/>
              </a:lnSpc>
              <a:spcBef>
                <a:spcPts val="0"/>
              </a:spcBef>
              <a:spcAft>
                <a:spcPts val="0"/>
              </a:spcAft>
              <a:buClr>
                <a:schemeClr val="dk2"/>
              </a:buClr>
              <a:buSzPts val="1600"/>
              <a:buNone/>
              <a:defRPr sz="1600">
                <a:solidFill>
                  <a:schemeClr val="dk2"/>
                </a:solidFill>
              </a:defRPr>
            </a:lvl4pPr>
            <a:lvl5pPr lvl="4" algn="ctr" rtl="0">
              <a:lnSpc>
                <a:spcPct val="100000"/>
              </a:lnSpc>
              <a:spcBef>
                <a:spcPts val="0"/>
              </a:spcBef>
              <a:spcAft>
                <a:spcPts val="0"/>
              </a:spcAft>
              <a:buClr>
                <a:schemeClr val="dk2"/>
              </a:buClr>
              <a:buSzPts val="1600"/>
              <a:buNone/>
              <a:defRPr sz="1600">
                <a:solidFill>
                  <a:schemeClr val="dk2"/>
                </a:solidFill>
              </a:defRPr>
            </a:lvl5pPr>
            <a:lvl6pPr lvl="5" algn="ctr" rtl="0">
              <a:lnSpc>
                <a:spcPct val="100000"/>
              </a:lnSpc>
              <a:spcBef>
                <a:spcPts val="0"/>
              </a:spcBef>
              <a:spcAft>
                <a:spcPts val="0"/>
              </a:spcAft>
              <a:buClr>
                <a:schemeClr val="dk2"/>
              </a:buClr>
              <a:buSzPts val="1600"/>
              <a:buNone/>
              <a:defRPr sz="1600">
                <a:solidFill>
                  <a:schemeClr val="dk2"/>
                </a:solidFill>
              </a:defRPr>
            </a:lvl6pPr>
            <a:lvl7pPr lvl="6" algn="ctr" rtl="0">
              <a:lnSpc>
                <a:spcPct val="100000"/>
              </a:lnSpc>
              <a:spcBef>
                <a:spcPts val="0"/>
              </a:spcBef>
              <a:spcAft>
                <a:spcPts val="0"/>
              </a:spcAft>
              <a:buClr>
                <a:schemeClr val="dk2"/>
              </a:buClr>
              <a:buSzPts val="1600"/>
              <a:buNone/>
              <a:defRPr sz="1600">
                <a:solidFill>
                  <a:schemeClr val="dk2"/>
                </a:solidFill>
              </a:defRPr>
            </a:lvl7pPr>
            <a:lvl8pPr lvl="7" algn="ctr" rtl="0">
              <a:lnSpc>
                <a:spcPct val="100000"/>
              </a:lnSpc>
              <a:spcBef>
                <a:spcPts val="0"/>
              </a:spcBef>
              <a:spcAft>
                <a:spcPts val="0"/>
              </a:spcAft>
              <a:buClr>
                <a:schemeClr val="dk2"/>
              </a:buClr>
              <a:buSzPts val="1600"/>
              <a:buNone/>
              <a:defRPr sz="1600">
                <a:solidFill>
                  <a:schemeClr val="dk2"/>
                </a:solidFill>
              </a:defRPr>
            </a:lvl8pPr>
            <a:lvl9pPr lvl="8" algn="ctr"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82" name="Google Shape;82;p13"/>
          <p:cNvSpPr txBox="1">
            <a:spLocks noGrp="1"/>
          </p:cNvSpPr>
          <p:nvPr>
            <p:ph type="title" idx="3"/>
          </p:nvPr>
        </p:nvSpPr>
        <p:spPr>
          <a:xfrm>
            <a:off x="5813499" y="1661600"/>
            <a:ext cx="2328900" cy="5277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200"/>
              <a:buNone/>
              <a:defRPr sz="2200" b="1">
                <a:solidFill>
                  <a:srgbClr val="004990"/>
                </a:solidFill>
              </a:defRPr>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endParaRPr/>
          </a:p>
        </p:txBody>
      </p:sp>
      <p:sp>
        <p:nvSpPr>
          <p:cNvPr id="83" name="Google Shape;83;p13"/>
          <p:cNvSpPr txBox="1">
            <a:spLocks noGrp="1"/>
          </p:cNvSpPr>
          <p:nvPr>
            <p:ph type="subTitle" idx="4"/>
          </p:nvPr>
        </p:nvSpPr>
        <p:spPr>
          <a:xfrm>
            <a:off x="5813499" y="2273250"/>
            <a:ext cx="23289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2"/>
              </a:buClr>
              <a:buSzPts val="1600"/>
              <a:buNone/>
              <a:defRPr sz="1600">
                <a:solidFill>
                  <a:srgbClr val="004990"/>
                </a:solidFill>
              </a:defRPr>
            </a:lvl1pPr>
            <a:lvl2pPr lvl="1" algn="ctr" rtl="0">
              <a:lnSpc>
                <a:spcPct val="100000"/>
              </a:lnSpc>
              <a:spcBef>
                <a:spcPts val="0"/>
              </a:spcBef>
              <a:spcAft>
                <a:spcPts val="0"/>
              </a:spcAft>
              <a:buClr>
                <a:schemeClr val="dk2"/>
              </a:buClr>
              <a:buSzPts val="1600"/>
              <a:buNone/>
              <a:defRPr sz="1600">
                <a:solidFill>
                  <a:schemeClr val="dk2"/>
                </a:solidFill>
              </a:defRPr>
            </a:lvl2pPr>
            <a:lvl3pPr lvl="2" algn="ctr" rtl="0">
              <a:lnSpc>
                <a:spcPct val="100000"/>
              </a:lnSpc>
              <a:spcBef>
                <a:spcPts val="0"/>
              </a:spcBef>
              <a:spcAft>
                <a:spcPts val="0"/>
              </a:spcAft>
              <a:buClr>
                <a:schemeClr val="dk2"/>
              </a:buClr>
              <a:buSzPts val="1600"/>
              <a:buNone/>
              <a:defRPr sz="1600">
                <a:solidFill>
                  <a:schemeClr val="dk2"/>
                </a:solidFill>
              </a:defRPr>
            </a:lvl3pPr>
            <a:lvl4pPr lvl="3" algn="ctr" rtl="0">
              <a:lnSpc>
                <a:spcPct val="100000"/>
              </a:lnSpc>
              <a:spcBef>
                <a:spcPts val="0"/>
              </a:spcBef>
              <a:spcAft>
                <a:spcPts val="0"/>
              </a:spcAft>
              <a:buClr>
                <a:schemeClr val="dk2"/>
              </a:buClr>
              <a:buSzPts val="1600"/>
              <a:buNone/>
              <a:defRPr sz="1600">
                <a:solidFill>
                  <a:schemeClr val="dk2"/>
                </a:solidFill>
              </a:defRPr>
            </a:lvl4pPr>
            <a:lvl5pPr lvl="4" algn="ctr" rtl="0">
              <a:lnSpc>
                <a:spcPct val="100000"/>
              </a:lnSpc>
              <a:spcBef>
                <a:spcPts val="0"/>
              </a:spcBef>
              <a:spcAft>
                <a:spcPts val="0"/>
              </a:spcAft>
              <a:buClr>
                <a:schemeClr val="dk2"/>
              </a:buClr>
              <a:buSzPts val="1600"/>
              <a:buNone/>
              <a:defRPr sz="1600">
                <a:solidFill>
                  <a:schemeClr val="dk2"/>
                </a:solidFill>
              </a:defRPr>
            </a:lvl5pPr>
            <a:lvl6pPr lvl="5" algn="ctr" rtl="0">
              <a:lnSpc>
                <a:spcPct val="100000"/>
              </a:lnSpc>
              <a:spcBef>
                <a:spcPts val="0"/>
              </a:spcBef>
              <a:spcAft>
                <a:spcPts val="0"/>
              </a:spcAft>
              <a:buClr>
                <a:schemeClr val="dk2"/>
              </a:buClr>
              <a:buSzPts val="1600"/>
              <a:buNone/>
              <a:defRPr sz="1600">
                <a:solidFill>
                  <a:schemeClr val="dk2"/>
                </a:solidFill>
              </a:defRPr>
            </a:lvl6pPr>
            <a:lvl7pPr lvl="6" algn="ctr" rtl="0">
              <a:lnSpc>
                <a:spcPct val="100000"/>
              </a:lnSpc>
              <a:spcBef>
                <a:spcPts val="0"/>
              </a:spcBef>
              <a:spcAft>
                <a:spcPts val="0"/>
              </a:spcAft>
              <a:buClr>
                <a:schemeClr val="dk2"/>
              </a:buClr>
              <a:buSzPts val="1600"/>
              <a:buNone/>
              <a:defRPr sz="1600">
                <a:solidFill>
                  <a:schemeClr val="dk2"/>
                </a:solidFill>
              </a:defRPr>
            </a:lvl7pPr>
            <a:lvl8pPr lvl="7" algn="ctr" rtl="0">
              <a:lnSpc>
                <a:spcPct val="100000"/>
              </a:lnSpc>
              <a:spcBef>
                <a:spcPts val="0"/>
              </a:spcBef>
              <a:spcAft>
                <a:spcPts val="0"/>
              </a:spcAft>
              <a:buClr>
                <a:schemeClr val="dk2"/>
              </a:buClr>
              <a:buSzPts val="1600"/>
              <a:buNone/>
              <a:defRPr sz="1600">
                <a:solidFill>
                  <a:schemeClr val="dk2"/>
                </a:solidFill>
              </a:defRPr>
            </a:lvl8pPr>
            <a:lvl9pPr lvl="8" algn="ctr"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84" name="Google Shape;84;p13"/>
          <p:cNvSpPr txBox="1">
            <a:spLocks noGrp="1"/>
          </p:cNvSpPr>
          <p:nvPr>
            <p:ph type="title" idx="5"/>
          </p:nvPr>
        </p:nvSpPr>
        <p:spPr>
          <a:xfrm>
            <a:off x="1771023" y="3196325"/>
            <a:ext cx="2328900" cy="5277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200"/>
              <a:buNone/>
              <a:defRPr sz="2200" b="1">
                <a:solidFill>
                  <a:srgbClr val="004990"/>
                </a:solidFill>
              </a:defRPr>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endParaRPr/>
          </a:p>
        </p:txBody>
      </p:sp>
      <p:sp>
        <p:nvSpPr>
          <p:cNvPr id="85" name="Google Shape;85;p13"/>
          <p:cNvSpPr txBox="1">
            <a:spLocks noGrp="1"/>
          </p:cNvSpPr>
          <p:nvPr>
            <p:ph type="subTitle" idx="6"/>
          </p:nvPr>
        </p:nvSpPr>
        <p:spPr>
          <a:xfrm>
            <a:off x="1771023" y="3808375"/>
            <a:ext cx="23289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2"/>
              </a:buClr>
              <a:buSzPts val="1600"/>
              <a:buNone/>
              <a:defRPr sz="1600">
                <a:solidFill>
                  <a:srgbClr val="004990"/>
                </a:solidFill>
              </a:defRPr>
            </a:lvl1pPr>
            <a:lvl2pPr lvl="1" algn="ctr" rtl="0">
              <a:lnSpc>
                <a:spcPct val="100000"/>
              </a:lnSpc>
              <a:spcBef>
                <a:spcPts val="0"/>
              </a:spcBef>
              <a:spcAft>
                <a:spcPts val="0"/>
              </a:spcAft>
              <a:buClr>
                <a:schemeClr val="dk2"/>
              </a:buClr>
              <a:buSzPts val="1600"/>
              <a:buNone/>
              <a:defRPr sz="1600">
                <a:solidFill>
                  <a:schemeClr val="dk2"/>
                </a:solidFill>
              </a:defRPr>
            </a:lvl2pPr>
            <a:lvl3pPr lvl="2" algn="ctr" rtl="0">
              <a:lnSpc>
                <a:spcPct val="100000"/>
              </a:lnSpc>
              <a:spcBef>
                <a:spcPts val="0"/>
              </a:spcBef>
              <a:spcAft>
                <a:spcPts val="0"/>
              </a:spcAft>
              <a:buClr>
                <a:schemeClr val="dk2"/>
              </a:buClr>
              <a:buSzPts val="1600"/>
              <a:buNone/>
              <a:defRPr sz="1600">
                <a:solidFill>
                  <a:schemeClr val="dk2"/>
                </a:solidFill>
              </a:defRPr>
            </a:lvl3pPr>
            <a:lvl4pPr lvl="3" algn="ctr" rtl="0">
              <a:lnSpc>
                <a:spcPct val="100000"/>
              </a:lnSpc>
              <a:spcBef>
                <a:spcPts val="0"/>
              </a:spcBef>
              <a:spcAft>
                <a:spcPts val="0"/>
              </a:spcAft>
              <a:buClr>
                <a:schemeClr val="dk2"/>
              </a:buClr>
              <a:buSzPts val="1600"/>
              <a:buNone/>
              <a:defRPr sz="1600">
                <a:solidFill>
                  <a:schemeClr val="dk2"/>
                </a:solidFill>
              </a:defRPr>
            </a:lvl4pPr>
            <a:lvl5pPr lvl="4" algn="ctr" rtl="0">
              <a:lnSpc>
                <a:spcPct val="100000"/>
              </a:lnSpc>
              <a:spcBef>
                <a:spcPts val="0"/>
              </a:spcBef>
              <a:spcAft>
                <a:spcPts val="0"/>
              </a:spcAft>
              <a:buClr>
                <a:schemeClr val="dk2"/>
              </a:buClr>
              <a:buSzPts val="1600"/>
              <a:buNone/>
              <a:defRPr sz="1600">
                <a:solidFill>
                  <a:schemeClr val="dk2"/>
                </a:solidFill>
              </a:defRPr>
            </a:lvl5pPr>
            <a:lvl6pPr lvl="5" algn="ctr" rtl="0">
              <a:lnSpc>
                <a:spcPct val="100000"/>
              </a:lnSpc>
              <a:spcBef>
                <a:spcPts val="0"/>
              </a:spcBef>
              <a:spcAft>
                <a:spcPts val="0"/>
              </a:spcAft>
              <a:buClr>
                <a:schemeClr val="dk2"/>
              </a:buClr>
              <a:buSzPts val="1600"/>
              <a:buNone/>
              <a:defRPr sz="1600">
                <a:solidFill>
                  <a:schemeClr val="dk2"/>
                </a:solidFill>
              </a:defRPr>
            </a:lvl6pPr>
            <a:lvl7pPr lvl="6" algn="ctr" rtl="0">
              <a:lnSpc>
                <a:spcPct val="100000"/>
              </a:lnSpc>
              <a:spcBef>
                <a:spcPts val="0"/>
              </a:spcBef>
              <a:spcAft>
                <a:spcPts val="0"/>
              </a:spcAft>
              <a:buClr>
                <a:schemeClr val="dk2"/>
              </a:buClr>
              <a:buSzPts val="1600"/>
              <a:buNone/>
              <a:defRPr sz="1600">
                <a:solidFill>
                  <a:schemeClr val="dk2"/>
                </a:solidFill>
              </a:defRPr>
            </a:lvl7pPr>
            <a:lvl8pPr lvl="7" algn="ctr" rtl="0">
              <a:lnSpc>
                <a:spcPct val="100000"/>
              </a:lnSpc>
              <a:spcBef>
                <a:spcPts val="0"/>
              </a:spcBef>
              <a:spcAft>
                <a:spcPts val="0"/>
              </a:spcAft>
              <a:buClr>
                <a:schemeClr val="dk2"/>
              </a:buClr>
              <a:buSzPts val="1600"/>
              <a:buNone/>
              <a:defRPr sz="1600">
                <a:solidFill>
                  <a:schemeClr val="dk2"/>
                </a:solidFill>
              </a:defRPr>
            </a:lvl8pPr>
            <a:lvl9pPr lvl="8" algn="ctr"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86" name="Google Shape;86;p13"/>
          <p:cNvSpPr txBox="1">
            <a:spLocks noGrp="1"/>
          </p:cNvSpPr>
          <p:nvPr>
            <p:ph type="title" idx="7"/>
          </p:nvPr>
        </p:nvSpPr>
        <p:spPr>
          <a:xfrm>
            <a:off x="5813499" y="3196325"/>
            <a:ext cx="2328900" cy="5277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200"/>
              <a:buNone/>
              <a:defRPr sz="2200" b="1">
                <a:solidFill>
                  <a:srgbClr val="004990"/>
                </a:solidFill>
              </a:defRPr>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endParaRPr/>
          </a:p>
        </p:txBody>
      </p:sp>
      <p:sp>
        <p:nvSpPr>
          <p:cNvPr id="87" name="Google Shape;87;p13"/>
          <p:cNvSpPr txBox="1">
            <a:spLocks noGrp="1"/>
          </p:cNvSpPr>
          <p:nvPr>
            <p:ph type="subTitle" idx="8"/>
          </p:nvPr>
        </p:nvSpPr>
        <p:spPr>
          <a:xfrm>
            <a:off x="5813499" y="3808375"/>
            <a:ext cx="23289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2"/>
              </a:buClr>
              <a:buSzPts val="1600"/>
              <a:buNone/>
              <a:defRPr sz="1600">
                <a:solidFill>
                  <a:srgbClr val="004990"/>
                </a:solidFill>
              </a:defRPr>
            </a:lvl1pPr>
            <a:lvl2pPr lvl="1" algn="ctr" rtl="0">
              <a:lnSpc>
                <a:spcPct val="100000"/>
              </a:lnSpc>
              <a:spcBef>
                <a:spcPts val="0"/>
              </a:spcBef>
              <a:spcAft>
                <a:spcPts val="0"/>
              </a:spcAft>
              <a:buClr>
                <a:schemeClr val="dk2"/>
              </a:buClr>
              <a:buSzPts val="1600"/>
              <a:buNone/>
              <a:defRPr sz="1600">
                <a:solidFill>
                  <a:schemeClr val="dk2"/>
                </a:solidFill>
              </a:defRPr>
            </a:lvl2pPr>
            <a:lvl3pPr lvl="2" algn="ctr" rtl="0">
              <a:lnSpc>
                <a:spcPct val="100000"/>
              </a:lnSpc>
              <a:spcBef>
                <a:spcPts val="0"/>
              </a:spcBef>
              <a:spcAft>
                <a:spcPts val="0"/>
              </a:spcAft>
              <a:buClr>
                <a:schemeClr val="dk2"/>
              </a:buClr>
              <a:buSzPts val="1600"/>
              <a:buNone/>
              <a:defRPr sz="1600">
                <a:solidFill>
                  <a:schemeClr val="dk2"/>
                </a:solidFill>
              </a:defRPr>
            </a:lvl3pPr>
            <a:lvl4pPr lvl="3" algn="ctr" rtl="0">
              <a:lnSpc>
                <a:spcPct val="100000"/>
              </a:lnSpc>
              <a:spcBef>
                <a:spcPts val="0"/>
              </a:spcBef>
              <a:spcAft>
                <a:spcPts val="0"/>
              </a:spcAft>
              <a:buClr>
                <a:schemeClr val="dk2"/>
              </a:buClr>
              <a:buSzPts val="1600"/>
              <a:buNone/>
              <a:defRPr sz="1600">
                <a:solidFill>
                  <a:schemeClr val="dk2"/>
                </a:solidFill>
              </a:defRPr>
            </a:lvl4pPr>
            <a:lvl5pPr lvl="4" algn="ctr" rtl="0">
              <a:lnSpc>
                <a:spcPct val="100000"/>
              </a:lnSpc>
              <a:spcBef>
                <a:spcPts val="0"/>
              </a:spcBef>
              <a:spcAft>
                <a:spcPts val="0"/>
              </a:spcAft>
              <a:buClr>
                <a:schemeClr val="dk2"/>
              </a:buClr>
              <a:buSzPts val="1600"/>
              <a:buNone/>
              <a:defRPr sz="1600">
                <a:solidFill>
                  <a:schemeClr val="dk2"/>
                </a:solidFill>
              </a:defRPr>
            </a:lvl5pPr>
            <a:lvl6pPr lvl="5" algn="ctr" rtl="0">
              <a:lnSpc>
                <a:spcPct val="100000"/>
              </a:lnSpc>
              <a:spcBef>
                <a:spcPts val="0"/>
              </a:spcBef>
              <a:spcAft>
                <a:spcPts val="0"/>
              </a:spcAft>
              <a:buClr>
                <a:schemeClr val="dk2"/>
              </a:buClr>
              <a:buSzPts val="1600"/>
              <a:buNone/>
              <a:defRPr sz="1600">
                <a:solidFill>
                  <a:schemeClr val="dk2"/>
                </a:solidFill>
              </a:defRPr>
            </a:lvl6pPr>
            <a:lvl7pPr lvl="6" algn="ctr" rtl="0">
              <a:lnSpc>
                <a:spcPct val="100000"/>
              </a:lnSpc>
              <a:spcBef>
                <a:spcPts val="0"/>
              </a:spcBef>
              <a:spcAft>
                <a:spcPts val="0"/>
              </a:spcAft>
              <a:buClr>
                <a:schemeClr val="dk2"/>
              </a:buClr>
              <a:buSzPts val="1600"/>
              <a:buNone/>
              <a:defRPr sz="1600">
                <a:solidFill>
                  <a:schemeClr val="dk2"/>
                </a:solidFill>
              </a:defRPr>
            </a:lvl7pPr>
            <a:lvl8pPr lvl="7" algn="ctr" rtl="0">
              <a:lnSpc>
                <a:spcPct val="100000"/>
              </a:lnSpc>
              <a:spcBef>
                <a:spcPts val="0"/>
              </a:spcBef>
              <a:spcAft>
                <a:spcPts val="0"/>
              </a:spcAft>
              <a:buClr>
                <a:schemeClr val="dk2"/>
              </a:buClr>
              <a:buSzPts val="1600"/>
              <a:buNone/>
              <a:defRPr sz="1600">
                <a:solidFill>
                  <a:schemeClr val="dk2"/>
                </a:solidFill>
              </a:defRPr>
            </a:lvl8pPr>
            <a:lvl9pPr lvl="8" algn="ctr" rtl="0">
              <a:lnSpc>
                <a:spcPct val="100000"/>
              </a:lnSpc>
              <a:spcBef>
                <a:spcPts val="0"/>
              </a:spcBef>
              <a:spcAft>
                <a:spcPts val="0"/>
              </a:spcAft>
              <a:buClr>
                <a:schemeClr val="dk2"/>
              </a:buClr>
              <a:buSzPts val="1600"/>
              <a:buNone/>
              <a:defRPr sz="1600">
                <a:solidFill>
                  <a:schemeClr val="dk2"/>
                </a:solidFill>
              </a:defRPr>
            </a:lvl9pPr>
          </a:lstStyle>
          <a:p>
            <a:endParaRPr/>
          </a:p>
        </p:txBody>
      </p:sp>
      <p:cxnSp>
        <p:nvCxnSpPr>
          <p:cNvPr id="92" name="Google Shape;92;p13"/>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93" name="Google Shape;93;p13"/>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94" name="Google Shape;94;p13"/>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95" name="Google Shape;95;p13"/>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C8CF5AD5-CC2C-681F-F46D-8FB8EDDB0F09}"/>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16770981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Quote" preserve="1">
  <p:cSld name="Quote">
    <p:spTree>
      <p:nvGrpSpPr>
        <p:cNvPr id="1" name="Shape 96"/>
        <p:cNvGrpSpPr/>
        <p:nvPr/>
      </p:nvGrpSpPr>
      <p:grpSpPr>
        <a:xfrm>
          <a:off x="0" y="0"/>
          <a:ext cx="0" cy="0"/>
          <a:chOff x="0" y="0"/>
          <a:chExt cx="0" cy="0"/>
        </a:xfrm>
      </p:grpSpPr>
      <p:sp>
        <p:nvSpPr>
          <p:cNvPr id="97" name="Google Shape;97;p14"/>
          <p:cNvSpPr txBox="1">
            <a:spLocks noGrp="1"/>
          </p:cNvSpPr>
          <p:nvPr>
            <p:ph type="title"/>
          </p:nvPr>
        </p:nvSpPr>
        <p:spPr>
          <a:xfrm>
            <a:off x="2751750" y="3163413"/>
            <a:ext cx="3640500" cy="531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20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98" name="Google Shape;98;p14"/>
          <p:cNvSpPr txBox="1">
            <a:spLocks noGrp="1"/>
          </p:cNvSpPr>
          <p:nvPr>
            <p:ph type="subTitle" idx="1"/>
          </p:nvPr>
        </p:nvSpPr>
        <p:spPr>
          <a:xfrm>
            <a:off x="837600" y="1448188"/>
            <a:ext cx="7468800" cy="1530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500"/>
              <a:buNone/>
              <a:defRPr sz="5400" b="1"/>
            </a:lvl1pPr>
            <a:lvl2pPr lvl="1" algn="ctr" rtl="0">
              <a:lnSpc>
                <a:spcPct val="100000"/>
              </a:lnSpc>
              <a:spcBef>
                <a:spcPts val="0"/>
              </a:spcBef>
              <a:spcAft>
                <a:spcPts val="0"/>
              </a:spcAft>
              <a:buSzPts val="2500"/>
              <a:buNone/>
              <a:defRPr sz="2500"/>
            </a:lvl2pPr>
            <a:lvl3pPr lvl="2" algn="ctr" rtl="0">
              <a:lnSpc>
                <a:spcPct val="100000"/>
              </a:lnSpc>
              <a:spcBef>
                <a:spcPts val="0"/>
              </a:spcBef>
              <a:spcAft>
                <a:spcPts val="0"/>
              </a:spcAft>
              <a:buSzPts val="2500"/>
              <a:buNone/>
              <a:defRPr sz="2500"/>
            </a:lvl3pPr>
            <a:lvl4pPr lvl="3" algn="ctr" rtl="0">
              <a:lnSpc>
                <a:spcPct val="100000"/>
              </a:lnSpc>
              <a:spcBef>
                <a:spcPts val="0"/>
              </a:spcBef>
              <a:spcAft>
                <a:spcPts val="0"/>
              </a:spcAft>
              <a:buSzPts val="2500"/>
              <a:buNone/>
              <a:defRPr sz="2500"/>
            </a:lvl4pPr>
            <a:lvl5pPr lvl="4" algn="ctr" rtl="0">
              <a:lnSpc>
                <a:spcPct val="100000"/>
              </a:lnSpc>
              <a:spcBef>
                <a:spcPts val="0"/>
              </a:spcBef>
              <a:spcAft>
                <a:spcPts val="0"/>
              </a:spcAft>
              <a:buSzPts val="2500"/>
              <a:buNone/>
              <a:defRPr sz="2500"/>
            </a:lvl5pPr>
            <a:lvl6pPr lvl="5" algn="ctr" rtl="0">
              <a:lnSpc>
                <a:spcPct val="100000"/>
              </a:lnSpc>
              <a:spcBef>
                <a:spcPts val="0"/>
              </a:spcBef>
              <a:spcAft>
                <a:spcPts val="0"/>
              </a:spcAft>
              <a:buSzPts val="2500"/>
              <a:buNone/>
              <a:defRPr sz="2500"/>
            </a:lvl6pPr>
            <a:lvl7pPr lvl="6" algn="ctr" rtl="0">
              <a:lnSpc>
                <a:spcPct val="100000"/>
              </a:lnSpc>
              <a:spcBef>
                <a:spcPts val="0"/>
              </a:spcBef>
              <a:spcAft>
                <a:spcPts val="0"/>
              </a:spcAft>
              <a:buSzPts val="2500"/>
              <a:buNone/>
              <a:defRPr sz="2500"/>
            </a:lvl7pPr>
            <a:lvl8pPr lvl="7" algn="ctr" rtl="0">
              <a:lnSpc>
                <a:spcPct val="100000"/>
              </a:lnSpc>
              <a:spcBef>
                <a:spcPts val="0"/>
              </a:spcBef>
              <a:spcAft>
                <a:spcPts val="0"/>
              </a:spcAft>
              <a:buSzPts val="2500"/>
              <a:buNone/>
              <a:defRPr sz="2500"/>
            </a:lvl8pPr>
            <a:lvl9pPr lvl="8" algn="ctr" rtl="0">
              <a:lnSpc>
                <a:spcPct val="100000"/>
              </a:lnSpc>
              <a:spcBef>
                <a:spcPts val="0"/>
              </a:spcBef>
              <a:spcAft>
                <a:spcPts val="0"/>
              </a:spcAft>
              <a:buSzPts val="2500"/>
              <a:buNone/>
              <a:defRPr sz="2500"/>
            </a:lvl9pPr>
          </a:lstStyle>
          <a:p>
            <a:endParaRPr dirty="0"/>
          </a:p>
        </p:txBody>
      </p:sp>
      <p:cxnSp>
        <p:nvCxnSpPr>
          <p:cNvPr id="99" name="Google Shape;99;p14"/>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100" name="Google Shape;100;p14"/>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101" name="Google Shape;101;p14"/>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102" name="Google Shape;102;p14"/>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8D8A92BE-980E-5874-6FC3-4A8B78787DC3}"/>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4342736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ext" preserve="1">
  <p:cSld name="Title and text">
    <p:spTree>
      <p:nvGrpSpPr>
        <p:cNvPr id="1" name="Shape 103"/>
        <p:cNvGrpSpPr/>
        <p:nvPr/>
      </p:nvGrpSpPr>
      <p:grpSpPr>
        <a:xfrm>
          <a:off x="0" y="0"/>
          <a:ext cx="0" cy="0"/>
          <a:chOff x="0" y="0"/>
          <a:chExt cx="0" cy="0"/>
        </a:xfrm>
      </p:grpSpPr>
      <p:sp>
        <p:nvSpPr>
          <p:cNvPr id="104" name="Google Shape;104;p15"/>
          <p:cNvSpPr txBox="1">
            <a:spLocks noGrp="1"/>
          </p:cNvSpPr>
          <p:nvPr>
            <p:ph type="title"/>
          </p:nvPr>
        </p:nvSpPr>
        <p:spPr>
          <a:xfrm>
            <a:off x="715100" y="1527450"/>
            <a:ext cx="38457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05" name="Google Shape;105;p15"/>
          <p:cNvSpPr txBox="1">
            <a:spLocks noGrp="1"/>
          </p:cNvSpPr>
          <p:nvPr>
            <p:ph type="subTitle" idx="1"/>
          </p:nvPr>
        </p:nvSpPr>
        <p:spPr>
          <a:xfrm>
            <a:off x="715100" y="2259750"/>
            <a:ext cx="3845700" cy="13563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accent1"/>
              </a:buClr>
              <a:buSzPts val="1600"/>
              <a:buChar char="●"/>
              <a:defRPr sz="1600"/>
            </a:lvl1pPr>
            <a:lvl2pPr lvl="1" rtl="0">
              <a:lnSpc>
                <a:spcPct val="100000"/>
              </a:lnSpc>
              <a:spcBef>
                <a:spcPts val="0"/>
              </a:spcBef>
              <a:spcAft>
                <a:spcPts val="0"/>
              </a:spcAft>
              <a:buClr>
                <a:srgbClr val="494949"/>
              </a:buClr>
              <a:buSzPts val="1600"/>
              <a:buFont typeface="Exo"/>
              <a:buChar char="○"/>
              <a:defRPr sz="1600"/>
            </a:lvl2pPr>
            <a:lvl3pPr lvl="2" rtl="0">
              <a:lnSpc>
                <a:spcPct val="100000"/>
              </a:lnSpc>
              <a:spcBef>
                <a:spcPts val="1600"/>
              </a:spcBef>
              <a:spcAft>
                <a:spcPts val="0"/>
              </a:spcAft>
              <a:buClr>
                <a:srgbClr val="494949"/>
              </a:buClr>
              <a:buSzPts val="1600"/>
              <a:buFont typeface="Exo"/>
              <a:buChar char="■"/>
              <a:defRPr sz="1600"/>
            </a:lvl3pPr>
            <a:lvl4pPr lvl="3" rtl="0">
              <a:lnSpc>
                <a:spcPct val="100000"/>
              </a:lnSpc>
              <a:spcBef>
                <a:spcPts val="1600"/>
              </a:spcBef>
              <a:spcAft>
                <a:spcPts val="0"/>
              </a:spcAft>
              <a:buClr>
                <a:srgbClr val="494949"/>
              </a:buClr>
              <a:buSzPts val="1600"/>
              <a:buFont typeface="Exo"/>
              <a:buChar char="●"/>
              <a:defRPr sz="1600"/>
            </a:lvl4pPr>
            <a:lvl5pPr lvl="4" rtl="0">
              <a:lnSpc>
                <a:spcPct val="100000"/>
              </a:lnSpc>
              <a:spcBef>
                <a:spcPts val="1600"/>
              </a:spcBef>
              <a:spcAft>
                <a:spcPts val="0"/>
              </a:spcAft>
              <a:buClr>
                <a:srgbClr val="494949"/>
              </a:buClr>
              <a:buSzPts val="1600"/>
              <a:buFont typeface="Exo"/>
              <a:buChar char="○"/>
              <a:defRPr sz="1600"/>
            </a:lvl5pPr>
            <a:lvl6pPr lvl="5" rtl="0">
              <a:lnSpc>
                <a:spcPct val="100000"/>
              </a:lnSpc>
              <a:spcBef>
                <a:spcPts val="1600"/>
              </a:spcBef>
              <a:spcAft>
                <a:spcPts val="0"/>
              </a:spcAft>
              <a:buClr>
                <a:srgbClr val="494949"/>
              </a:buClr>
              <a:buSzPts val="1600"/>
              <a:buFont typeface="Exo"/>
              <a:buChar char="■"/>
              <a:defRPr sz="1600"/>
            </a:lvl6pPr>
            <a:lvl7pPr lvl="6" rtl="0">
              <a:lnSpc>
                <a:spcPct val="100000"/>
              </a:lnSpc>
              <a:spcBef>
                <a:spcPts val="1600"/>
              </a:spcBef>
              <a:spcAft>
                <a:spcPts val="0"/>
              </a:spcAft>
              <a:buClr>
                <a:srgbClr val="494949"/>
              </a:buClr>
              <a:buSzPts val="1600"/>
              <a:buFont typeface="Exo"/>
              <a:buChar char="●"/>
              <a:defRPr sz="1600"/>
            </a:lvl7pPr>
            <a:lvl8pPr lvl="7" rtl="0">
              <a:lnSpc>
                <a:spcPct val="100000"/>
              </a:lnSpc>
              <a:spcBef>
                <a:spcPts val="1600"/>
              </a:spcBef>
              <a:spcAft>
                <a:spcPts val="0"/>
              </a:spcAft>
              <a:buClr>
                <a:srgbClr val="494949"/>
              </a:buClr>
              <a:buSzPts val="1600"/>
              <a:buFont typeface="Exo"/>
              <a:buChar char="○"/>
              <a:defRPr sz="1600"/>
            </a:lvl8pPr>
            <a:lvl9pPr lvl="8" rtl="0">
              <a:lnSpc>
                <a:spcPct val="100000"/>
              </a:lnSpc>
              <a:spcBef>
                <a:spcPts val="1600"/>
              </a:spcBef>
              <a:spcAft>
                <a:spcPts val="1600"/>
              </a:spcAft>
              <a:buClr>
                <a:srgbClr val="494949"/>
              </a:buClr>
              <a:buSzPts val="1600"/>
              <a:buFont typeface="Exo"/>
              <a:buChar char="■"/>
              <a:defRPr sz="1600"/>
            </a:lvl9pPr>
          </a:lstStyle>
          <a:p>
            <a:endParaRPr/>
          </a:p>
        </p:txBody>
      </p:sp>
      <p:cxnSp>
        <p:nvCxnSpPr>
          <p:cNvPr id="106" name="Google Shape;106;p15"/>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107" name="Google Shape;107;p15"/>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108" name="Google Shape;108;p15"/>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109" name="Google Shape;109;p15"/>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695397C1-75AE-0598-23FE-9F4CE6DF0DCA}"/>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17044887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1" preserve="1" userDrawn="1">
  <p:cSld name="Title and two columns 1">
    <p:spTree>
      <p:nvGrpSpPr>
        <p:cNvPr id="1" name="Shape 110"/>
        <p:cNvGrpSpPr/>
        <p:nvPr/>
      </p:nvGrpSpPr>
      <p:grpSpPr>
        <a:xfrm>
          <a:off x="0" y="0"/>
          <a:ext cx="0" cy="0"/>
          <a:chOff x="0" y="0"/>
          <a:chExt cx="0" cy="0"/>
        </a:xfrm>
      </p:grpSpPr>
      <p:sp>
        <p:nvSpPr>
          <p:cNvPr id="111" name="Google Shape;111;p16"/>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cxnSp>
        <p:nvCxnSpPr>
          <p:cNvPr id="112" name="Google Shape;112;p16"/>
          <p:cNvCxnSpPr/>
          <p:nvPr/>
        </p:nvCxnSpPr>
        <p:spPr>
          <a:xfrm>
            <a:off x="-6250" y="219965"/>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113" name="Google Shape;113;p16"/>
          <p:cNvCxnSpPr/>
          <p:nvPr/>
        </p:nvCxnSpPr>
        <p:spPr>
          <a:xfrm>
            <a:off x="-58150" y="338840"/>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114" name="Google Shape;114;p16"/>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115" name="Google Shape;115;p16"/>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sp>
        <p:nvSpPr>
          <p:cNvPr id="116" name="Google Shape;116;p16"/>
          <p:cNvSpPr txBox="1">
            <a:spLocks noGrp="1"/>
          </p:cNvSpPr>
          <p:nvPr>
            <p:ph type="subTitle" idx="1"/>
          </p:nvPr>
        </p:nvSpPr>
        <p:spPr>
          <a:xfrm>
            <a:off x="720000" y="1211625"/>
            <a:ext cx="7704000" cy="2912544"/>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Font typeface="Open Sans"/>
              <a:buChar char="●"/>
              <a:defRPr sz="1600"/>
            </a:lvl1pPr>
            <a:lvl2pPr lvl="1" algn="ctr" rtl="0">
              <a:lnSpc>
                <a:spcPct val="100000"/>
              </a:lnSpc>
              <a:spcBef>
                <a:spcPts val="0"/>
              </a:spcBef>
              <a:spcAft>
                <a:spcPts val="0"/>
              </a:spcAft>
              <a:buClr>
                <a:srgbClr val="142850"/>
              </a:buClr>
              <a:buSzPts val="1600"/>
              <a:buFont typeface="Red Hat Text"/>
              <a:buChar char="○"/>
              <a:defRPr sz="1600"/>
            </a:lvl2pPr>
            <a:lvl3pPr lvl="2" algn="ctr" rtl="0">
              <a:lnSpc>
                <a:spcPct val="100000"/>
              </a:lnSpc>
              <a:spcBef>
                <a:spcPts val="0"/>
              </a:spcBef>
              <a:spcAft>
                <a:spcPts val="0"/>
              </a:spcAft>
              <a:buClr>
                <a:srgbClr val="142850"/>
              </a:buClr>
              <a:buSzPts val="1600"/>
              <a:buFont typeface="Red Hat Text"/>
              <a:buChar char="■"/>
              <a:defRPr sz="1600"/>
            </a:lvl3pPr>
            <a:lvl4pPr lvl="3" algn="ctr" rtl="0">
              <a:lnSpc>
                <a:spcPct val="100000"/>
              </a:lnSpc>
              <a:spcBef>
                <a:spcPts val="0"/>
              </a:spcBef>
              <a:spcAft>
                <a:spcPts val="0"/>
              </a:spcAft>
              <a:buClr>
                <a:srgbClr val="142850"/>
              </a:buClr>
              <a:buSzPts val="1600"/>
              <a:buFont typeface="Red Hat Text"/>
              <a:buChar char="●"/>
              <a:defRPr sz="1600"/>
            </a:lvl4pPr>
            <a:lvl5pPr lvl="4" algn="ctr" rtl="0">
              <a:lnSpc>
                <a:spcPct val="100000"/>
              </a:lnSpc>
              <a:spcBef>
                <a:spcPts val="0"/>
              </a:spcBef>
              <a:spcAft>
                <a:spcPts val="0"/>
              </a:spcAft>
              <a:buClr>
                <a:srgbClr val="142850"/>
              </a:buClr>
              <a:buSzPts val="1600"/>
              <a:buFont typeface="Red Hat Text"/>
              <a:buChar char="○"/>
              <a:defRPr sz="1600"/>
            </a:lvl5pPr>
            <a:lvl6pPr lvl="5" algn="ctr" rtl="0">
              <a:lnSpc>
                <a:spcPct val="100000"/>
              </a:lnSpc>
              <a:spcBef>
                <a:spcPts val="0"/>
              </a:spcBef>
              <a:spcAft>
                <a:spcPts val="0"/>
              </a:spcAft>
              <a:buClr>
                <a:srgbClr val="142850"/>
              </a:buClr>
              <a:buSzPts val="1600"/>
              <a:buFont typeface="Red Hat Text"/>
              <a:buChar char="■"/>
              <a:defRPr sz="1600"/>
            </a:lvl6pPr>
            <a:lvl7pPr lvl="6" algn="ctr" rtl="0">
              <a:lnSpc>
                <a:spcPct val="100000"/>
              </a:lnSpc>
              <a:spcBef>
                <a:spcPts val="0"/>
              </a:spcBef>
              <a:spcAft>
                <a:spcPts val="0"/>
              </a:spcAft>
              <a:buClr>
                <a:srgbClr val="142850"/>
              </a:buClr>
              <a:buSzPts val="1600"/>
              <a:buFont typeface="Red Hat Text"/>
              <a:buChar char="●"/>
              <a:defRPr sz="1600"/>
            </a:lvl7pPr>
            <a:lvl8pPr lvl="7" algn="ctr" rtl="0">
              <a:lnSpc>
                <a:spcPct val="100000"/>
              </a:lnSpc>
              <a:spcBef>
                <a:spcPts val="0"/>
              </a:spcBef>
              <a:spcAft>
                <a:spcPts val="0"/>
              </a:spcAft>
              <a:buClr>
                <a:srgbClr val="142850"/>
              </a:buClr>
              <a:buSzPts val="1600"/>
              <a:buFont typeface="Red Hat Text"/>
              <a:buChar char="○"/>
              <a:defRPr sz="1600"/>
            </a:lvl8pPr>
            <a:lvl9pPr lvl="8" algn="ctr" rtl="0">
              <a:lnSpc>
                <a:spcPct val="100000"/>
              </a:lnSpc>
              <a:spcBef>
                <a:spcPts val="0"/>
              </a:spcBef>
              <a:spcAft>
                <a:spcPts val="0"/>
              </a:spcAft>
              <a:buClr>
                <a:srgbClr val="142850"/>
              </a:buClr>
              <a:buSzPts val="1600"/>
              <a:buFont typeface="Red Hat Text"/>
              <a:buChar char="■"/>
              <a:defRPr sz="1600"/>
            </a:lvl9pPr>
          </a:lstStyle>
          <a:p>
            <a:endParaRPr dirty="0"/>
          </a:p>
        </p:txBody>
      </p:sp>
      <p:pic>
        <p:nvPicPr>
          <p:cNvPr id="3" name="Picture 2">
            <a:extLst>
              <a:ext uri="{FF2B5EF4-FFF2-40B4-BE49-F238E27FC236}">
                <a16:creationId xmlns:a16="http://schemas.microsoft.com/office/drawing/2014/main" id="{DC3CD8D5-B05F-15E1-6A2D-1B4D1A049C8A}"/>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29323568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hree columns" preserve="1">
  <p:cSld name="Title and three columns">
    <p:spTree>
      <p:nvGrpSpPr>
        <p:cNvPr id="1" name="Shape 118"/>
        <p:cNvGrpSpPr/>
        <p:nvPr/>
      </p:nvGrpSpPr>
      <p:grpSpPr>
        <a:xfrm>
          <a:off x="0" y="0"/>
          <a:ext cx="0" cy="0"/>
          <a:chOff x="0" y="0"/>
          <a:chExt cx="0" cy="0"/>
        </a:xfrm>
      </p:grpSpPr>
      <p:sp>
        <p:nvSpPr>
          <p:cNvPr id="119" name="Google Shape;119;p17"/>
          <p:cNvSpPr txBox="1">
            <a:spLocks noGrp="1"/>
          </p:cNvSpPr>
          <p:nvPr>
            <p:ph type="title"/>
          </p:nvPr>
        </p:nvSpPr>
        <p:spPr>
          <a:xfrm>
            <a:off x="1315500" y="2642325"/>
            <a:ext cx="16026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200" b="1"/>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20" name="Google Shape;120;p17"/>
          <p:cNvSpPr txBox="1">
            <a:spLocks noGrp="1"/>
          </p:cNvSpPr>
          <p:nvPr>
            <p:ph type="subTitle" idx="1"/>
          </p:nvPr>
        </p:nvSpPr>
        <p:spPr>
          <a:xfrm>
            <a:off x="1315475" y="3170025"/>
            <a:ext cx="1602600" cy="794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1" name="Google Shape;121;p17"/>
          <p:cNvSpPr txBox="1">
            <a:spLocks noGrp="1"/>
          </p:cNvSpPr>
          <p:nvPr>
            <p:ph type="title" idx="2"/>
          </p:nvPr>
        </p:nvSpPr>
        <p:spPr>
          <a:xfrm>
            <a:off x="3770700" y="2642325"/>
            <a:ext cx="16026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200" b="1"/>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22" name="Google Shape;122;p17"/>
          <p:cNvSpPr txBox="1">
            <a:spLocks noGrp="1"/>
          </p:cNvSpPr>
          <p:nvPr>
            <p:ph type="subTitle" idx="3"/>
          </p:nvPr>
        </p:nvSpPr>
        <p:spPr>
          <a:xfrm>
            <a:off x="3770700" y="3170025"/>
            <a:ext cx="1602600" cy="794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3" name="Google Shape;123;p17"/>
          <p:cNvSpPr txBox="1">
            <a:spLocks noGrp="1"/>
          </p:cNvSpPr>
          <p:nvPr>
            <p:ph type="title" idx="4"/>
          </p:nvPr>
        </p:nvSpPr>
        <p:spPr>
          <a:xfrm>
            <a:off x="6225900" y="2642325"/>
            <a:ext cx="16026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200" b="1"/>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24" name="Google Shape;124;p17"/>
          <p:cNvSpPr txBox="1">
            <a:spLocks noGrp="1"/>
          </p:cNvSpPr>
          <p:nvPr>
            <p:ph type="subTitle" idx="5"/>
          </p:nvPr>
        </p:nvSpPr>
        <p:spPr>
          <a:xfrm>
            <a:off x="6225925" y="3170025"/>
            <a:ext cx="1602600" cy="794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5" name="Google Shape;125;p17"/>
          <p:cNvSpPr txBox="1">
            <a:spLocks noGrp="1"/>
          </p:cNvSpPr>
          <p:nvPr>
            <p:ph type="title" idx="6"/>
          </p:nvPr>
        </p:nvSpPr>
        <p:spPr>
          <a:xfrm>
            <a:off x="720000" y="44502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b="1"/>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cxnSp>
        <p:nvCxnSpPr>
          <p:cNvPr id="126" name="Google Shape;126;p17"/>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127" name="Google Shape;127;p17"/>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128" name="Google Shape;128;p17"/>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129" name="Google Shape;129;p17"/>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A7EB3319-E04F-C2FE-05FF-0FCAB86B5F18}"/>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32916499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four columns 1" preserve="1">
  <p:cSld name="Title and four columns 1">
    <p:spTree>
      <p:nvGrpSpPr>
        <p:cNvPr id="1" name="Shape 130"/>
        <p:cNvGrpSpPr/>
        <p:nvPr/>
      </p:nvGrpSpPr>
      <p:grpSpPr>
        <a:xfrm>
          <a:off x="0" y="0"/>
          <a:ext cx="0" cy="0"/>
          <a:chOff x="0" y="0"/>
          <a:chExt cx="0" cy="0"/>
        </a:xfrm>
      </p:grpSpPr>
      <p:sp>
        <p:nvSpPr>
          <p:cNvPr id="131" name="Google Shape;131;p18"/>
          <p:cNvSpPr txBox="1">
            <a:spLocks noGrp="1"/>
          </p:cNvSpPr>
          <p:nvPr>
            <p:ph type="subTitle" idx="1"/>
          </p:nvPr>
        </p:nvSpPr>
        <p:spPr>
          <a:xfrm flipH="1">
            <a:off x="6381970" y="3215825"/>
            <a:ext cx="2044500" cy="308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accent1"/>
              </a:buClr>
              <a:buSzPts val="2000"/>
              <a:buFont typeface="Ramabhadra"/>
              <a:buNone/>
              <a:defRPr sz="1800" b="1" i="1">
                <a:solidFill>
                  <a:srgbClr val="004990"/>
                </a:solidFill>
                <a:latin typeface="Garamond" panose="02020404030301010803" pitchFamily="18" charset="0"/>
                <a:ea typeface="Garamond" panose="02020404030301010803" pitchFamily="18" charset="0"/>
                <a:cs typeface="Garamond" panose="02020404030301010803" pitchFamily="18" charset="0"/>
                <a:sym typeface="Fjalla One"/>
              </a:defRPr>
            </a:lvl1pPr>
            <a:lvl2pPr lvl="1" rtl="0">
              <a:spcBef>
                <a:spcPts val="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2pPr>
            <a:lvl3pPr lvl="2"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3pPr>
            <a:lvl4pPr lvl="3"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4pPr>
            <a:lvl5pPr lvl="4"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5pPr>
            <a:lvl6pPr lvl="5"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6pPr>
            <a:lvl7pPr lvl="6"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7pPr>
            <a:lvl8pPr lvl="7"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8pPr>
            <a:lvl9pPr lvl="8" rtl="0">
              <a:spcBef>
                <a:spcPts val="1600"/>
              </a:spcBef>
              <a:spcAft>
                <a:spcPts val="1600"/>
              </a:spcAft>
              <a:buClr>
                <a:schemeClr val="accent1"/>
              </a:buClr>
              <a:buSzPts val="2000"/>
              <a:buFont typeface="Ramabhadra"/>
              <a:buNone/>
              <a:defRPr sz="2000" b="1">
                <a:solidFill>
                  <a:schemeClr val="accent1"/>
                </a:solidFill>
                <a:latin typeface="Ramabhadra"/>
                <a:ea typeface="Ramabhadra"/>
                <a:cs typeface="Ramabhadra"/>
                <a:sym typeface="Ramabhadra"/>
              </a:defRPr>
            </a:lvl9pPr>
          </a:lstStyle>
          <a:p>
            <a:endParaRPr/>
          </a:p>
        </p:txBody>
      </p:sp>
      <p:sp>
        <p:nvSpPr>
          <p:cNvPr id="132" name="Google Shape;132;p18"/>
          <p:cNvSpPr txBox="1">
            <a:spLocks noGrp="1"/>
          </p:cNvSpPr>
          <p:nvPr>
            <p:ph type="subTitle" idx="2"/>
          </p:nvPr>
        </p:nvSpPr>
        <p:spPr>
          <a:xfrm flipH="1">
            <a:off x="6384382" y="3878200"/>
            <a:ext cx="2044500" cy="650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sz="1600">
                <a:solidFill>
                  <a:srgbClr val="004990"/>
                </a:solidFill>
                <a:latin typeface="Garamond" panose="02020404030301010803" pitchFamily="18" charset="0"/>
              </a:defRPr>
            </a:lvl1pPr>
            <a:lvl2pPr lvl="1" rtl="0">
              <a:spcBef>
                <a:spcPts val="0"/>
              </a:spcBef>
              <a:spcAft>
                <a:spcPts val="0"/>
              </a:spcAft>
              <a:buSzPts val="1600"/>
              <a:buNone/>
              <a:defRPr sz="1600"/>
            </a:lvl2pPr>
            <a:lvl3pPr lvl="2" rtl="0">
              <a:spcBef>
                <a:spcPts val="1600"/>
              </a:spcBef>
              <a:spcAft>
                <a:spcPts val="0"/>
              </a:spcAft>
              <a:buSzPts val="1600"/>
              <a:buNone/>
              <a:defRPr sz="1600"/>
            </a:lvl3pPr>
            <a:lvl4pPr lvl="3" rtl="0">
              <a:spcBef>
                <a:spcPts val="1600"/>
              </a:spcBef>
              <a:spcAft>
                <a:spcPts val="0"/>
              </a:spcAft>
              <a:buSzPts val="1600"/>
              <a:buNone/>
              <a:defRPr sz="1600"/>
            </a:lvl4pPr>
            <a:lvl5pPr lvl="4" rtl="0">
              <a:spcBef>
                <a:spcPts val="1600"/>
              </a:spcBef>
              <a:spcAft>
                <a:spcPts val="0"/>
              </a:spcAft>
              <a:buSzPts val="1600"/>
              <a:buNone/>
              <a:defRPr sz="1600"/>
            </a:lvl5pPr>
            <a:lvl6pPr lvl="5" rtl="0">
              <a:spcBef>
                <a:spcPts val="1600"/>
              </a:spcBef>
              <a:spcAft>
                <a:spcPts val="0"/>
              </a:spcAft>
              <a:buSzPts val="1600"/>
              <a:buNone/>
              <a:defRPr sz="1600"/>
            </a:lvl6pPr>
            <a:lvl7pPr lvl="6" rtl="0">
              <a:spcBef>
                <a:spcPts val="1600"/>
              </a:spcBef>
              <a:spcAft>
                <a:spcPts val="0"/>
              </a:spcAft>
              <a:buSzPts val="1600"/>
              <a:buNone/>
              <a:defRPr sz="1600"/>
            </a:lvl7pPr>
            <a:lvl8pPr lvl="7" rtl="0">
              <a:spcBef>
                <a:spcPts val="1600"/>
              </a:spcBef>
              <a:spcAft>
                <a:spcPts val="0"/>
              </a:spcAft>
              <a:buSzPts val="1600"/>
              <a:buNone/>
              <a:defRPr sz="1600"/>
            </a:lvl8pPr>
            <a:lvl9pPr lvl="8" rtl="0">
              <a:spcBef>
                <a:spcPts val="1600"/>
              </a:spcBef>
              <a:spcAft>
                <a:spcPts val="1600"/>
              </a:spcAft>
              <a:buSzPts val="1600"/>
              <a:buNone/>
              <a:defRPr sz="1600"/>
            </a:lvl9pPr>
          </a:lstStyle>
          <a:p>
            <a:endParaRPr/>
          </a:p>
        </p:txBody>
      </p:sp>
      <p:sp>
        <p:nvSpPr>
          <p:cNvPr id="133" name="Google Shape;133;p18"/>
          <p:cNvSpPr txBox="1">
            <a:spLocks noGrp="1"/>
          </p:cNvSpPr>
          <p:nvPr>
            <p:ph type="subTitle" idx="3"/>
          </p:nvPr>
        </p:nvSpPr>
        <p:spPr>
          <a:xfrm flipH="1">
            <a:off x="4255245" y="3215813"/>
            <a:ext cx="2044500" cy="308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accent1"/>
              </a:buClr>
              <a:buSzPts val="2000"/>
              <a:buFont typeface="Ramabhadra"/>
              <a:buNone/>
              <a:defRPr sz="1800" b="1" i="1">
                <a:solidFill>
                  <a:srgbClr val="004990"/>
                </a:solidFill>
                <a:latin typeface="Garamond" panose="02020404030301010803" pitchFamily="18" charset="0"/>
                <a:ea typeface="Garamond" panose="02020404030301010803" pitchFamily="18" charset="0"/>
                <a:cs typeface="Garamond" panose="02020404030301010803" pitchFamily="18" charset="0"/>
                <a:sym typeface="Fjalla One"/>
              </a:defRPr>
            </a:lvl1pPr>
            <a:lvl2pPr lvl="1" rtl="0">
              <a:spcBef>
                <a:spcPts val="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2pPr>
            <a:lvl3pPr lvl="2"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3pPr>
            <a:lvl4pPr lvl="3"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4pPr>
            <a:lvl5pPr lvl="4"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5pPr>
            <a:lvl6pPr lvl="5"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6pPr>
            <a:lvl7pPr lvl="6"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7pPr>
            <a:lvl8pPr lvl="7"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8pPr>
            <a:lvl9pPr lvl="8" rtl="0">
              <a:spcBef>
                <a:spcPts val="1600"/>
              </a:spcBef>
              <a:spcAft>
                <a:spcPts val="1600"/>
              </a:spcAft>
              <a:buClr>
                <a:schemeClr val="accent1"/>
              </a:buClr>
              <a:buSzPts val="2000"/>
              <a:buFont typeface="Ramabhadra"/>
              <a:buNone/>
              <a:defRPr sz="2000" b="1">
                <a:solidFill>
                  <a:schemeClr val="accent1"/>
                </a:solidFill>
                <a:latin typeface="Ramabhadra"/>
                <a:ea typeface="Ramabhadra"/>
                <a:cs typeface="Ramabhadra"/>
                <a:sym typeface="Ramabhadra"/>
              </a:defRPr>
            </a:lvl9pPr>
          </a:lstStyle>
          <a:p>
            <a:endParaRPr/>
          </a:p>
        </p:txBody>
      </p:sp>
      <p:sp>
        <p:nvSpPr>
          <p:cNvPr id="134" name="Google Shape;134;p18"/>
          <p:cNvSpPr txBox="1">
            <a:spLocks noGrp="1"/>
          </p:cNvSpPr>
          <p:nvPr>
            <p:ph type="subTitle" idx="4"/>
          </p:nvPr>
        </p:nvSpPr>
        <p:spPr>
          <a:xfrm flipH="1">
            <a:off x="4255245" y="3874725"/>
            <a:ext cx="2044500" cy="650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sz="1600">
                <a:solidFill>
                  <a:srgbClr val="004990"/>
                </a:solidFill>
                <a:latin typeface="Garamond" panose="02020404030301010803" pitchFamily="18" charset="0"/>
              </a:defRPr>
            </a:lvl1pPr>
            <a:lvl2pPr lvl="1" rtl="0">
              <a:spcBef>
                <a:spcPts val="0"/>
              </a:spcBef>
              <a:spcAft>
                <a:spcPts val="0"/>
              </a:spcAft>
              <a:buSzPts val="1600"/>
              <a:buNone/>
              <a:defRPr sz="1600"/>
            </a:lvl2pPr>
            <a:lvl3pPr lvl="2" rtl="0">
              <a:spcBef>
                <a:spcPts val="1600"/>
              </a:spcBef>
              <a:spcAft>
                <a:spcPts val="0"/>
              </a:spcAft>
              <a:buSzPts val="1600"/>
              <a:buNone/>
              <a:defRPr sz="1600"/>
            </a:lvl3pPr>
            <a:lvl4pPr lvl="3" rtl="0">
              <a:spcBef>
                <a:spcPts val="1600"/>
              </a:spcBef>
              <a:spcAft>
                <a:spcPts val="0"/>
              </a:spcAft>
              <a:buSzPts val="1600"/>
              <a:buNone/>
              <a:defRPr sz="1600"/>
            </a:lvl4pPr>
            <a:lvl5pPr lvl="4" rtl="0">
              <a:spcBef>
                <a:spcPts val="1600"/>
              </a:spcBef>
              <a:spcAft>
                <a:spcPts val="0"/>
              </a:spcAft>
              <a:buSzPts val="1600"/>
              <a:buNone/>
              <a:defRPr sz="1600"/>
            </a:lvl5pPr>
            <a:lvl6pPr lvl="5" rtl="0">
              <a:spcBef>
                <a:spcPts val="1600"/>
              </a:spcBef>
              <a:spcAft>
                <a:spcPts val="0"/>
              </a:spcAft>
              <a:buSzPts val="1600"/>
              <a:buNone/>
              <a:defRPr sz="1600"/>
            </a:lvl6pPr>
            <a:lvl7pPr lvl="6" rtl="0">
              <a:spcBef>
                <a:spcPts val="1600"/>
              </a:spcBef>
              <a:spcAft>
                <a:spcPts val="0"/>
              </a:spcAft>
              <a:buSzPts val="1600"/>
              <a:buNone/>
              <a:defRPr sz="1600"/>
            </a:lvl7pPr>
            <a:lvl8pPr lvl="7" rtl="0">
              <a:spcBef>
                <a:spcPts val="1600"/>
              </a:spcBef>
              <a:spcAft>
                <a:spcPts val="0"/>
              </a:spcAft>
              <a:buSzPts val="1600"/>
              <a:buNone/>
              <a:defRPr sz="1600"/>
            </a:lvl8pPr>
            <a:lvl9pPr lvl="8" rtl="0">
              <a:spcBef>
                <a:spcPts val="1600"/>
              </a:spcBef>
              <a:spcAft>
                <a:spcPts val="1600"/>
              </a:spcAft>
              <a:buSzPts val="1600"/>
              <a:buNone/>
              <a:defRPr sz="1600"/>
            </a:lvl9pPr>
          </a:lstStyle>
          <a:p>
            <a:endParaRPr/>
          </a:p>
        </p:txBody>
      </p:sp>
      <p:sp>
        <p:nvSpPr>
          <p:cNvPr id="135" name="Google Shape;135;p18"/>
          <p:cNvSpPr txBox="1">
            <a:spLocks noGrp="1"/>
          </p:cNvSpPr>
          <p:nvPr>
            <p:ph type="subTitle" idx="5"/>
          </p:nvPr>
        </p:nvSpPr>
        <p:spPr>
          <a:xfrm flipH="1">
            <a:off x="4255245" y="1425763"/>
            <a:ext cx="2044500" cy="308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accent1"/>
              </a:buClr>
              <a:buSzPts val="2000"/>
              <a:buFont typeface="Ramabhadra"/>
              <a:buNone/>
              <a:defRPr sz="1800" b="1" i="1">
                <a:solidFill>
                  <a:srgbClr val="004990"/>
                </a:solidFill>
                <a:latin typeface="Garamond" panose="02020404030301010803" pitchFamily="18" charset="0"/>
                <a:ea typeface="Garamond" panose="02020404030301010803" pitchFamily="18" charset="0"/>
                <a:cs typeface="Garamond" panose="02020404030301010803" pitchFamily="18" charset="0"/>
                <a:sym typeface="Fjalla One"/>
              </a:defRPr>
            </a:lvl1pPr>
            <a:lvl2pPr lvl="1" rtl="0">
              <a:spcBef>
                <a:spcPts val="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2pPr>
            <a:lvl3pPr lvl="2"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3pPr>
            <a:lvl4pPr lvl="3"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4pPr>
            <a:lvl5pPr lvl="4"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5pPr>
            <a:lvl6pPr lvl="5"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6pPr>
            <a:lvl7pPr lvl="6"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7pPr>
            <a:lvl8pPr lvl="7"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8pPr>
            <a:lvl9pPr lvl="8" rtl="0">
              <a:spcBef>
                <a:spcPts val="1600"/>
              </a:spcBef>
              <a:spcAft>
                <a:spcPts val="1600"/>
              </a:spcAft>
              <a:buClr>
                <a:schemeClr val="accent1"/>
              </a:buClr>
              <a:buSzPts val="2000"/>
              <a:buFont typeface="Ramabhadra"/>
              <a:buNone/>
              <a:defRPr sz="2000" b="1">
                <a:solidFill>
                  <a:schemeClr val="accent1"/>
                </a:solidFill>
                <a:latin typeface="Ramabhadra"/>
                <a:ea typeface="Ramabhadra"/>
                <a:cs typeface="Ramabhadra"/>
                <a:sym typeface="Ramabhadra"/>
              </a:defRPr>
            </a:lvl9pPr>
          </a:lstStyle>
          <a:p>
            <a:endParaRPr dirty="0"/>
          </a:p>
        </p:txBody>
      </p:sp>
      <p:sp>
        <p:nvSpPr>
          <p:cNvPr id="136" name="Google Shape;136;p18"/>
          <p:cNvSpPr txBox="1">
            <a:spLocks noGrp="1"/>
          </p:cNvSpPr>
          <p:nvPr>
            <p:ph type="subTitle" idx="6"/>
          </p:nvPr>
        </p:nvSpPr>
        <p:spPr>
          <a:xfrm flipH="1">
            <a:off x="4255245" y="2079000"/>
            <a:ext cx="2044500" cy="650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sz="1600">
                <a:solidFill>
                  <a:srgbClr val="004990"/>
                </a:solidFill>
                <a:latin typeface="Garamond" panose="02020404030301010803" pitchFamily="18" charset="0"/>
              </a:defRPr>
            </a:lvl1pPr>
            <a:lvl2pPr lvl="1" rtl="0">
              <a:spcBef>
                <a:spcPts val="0"/>
              </a:spcBef>
              <a:spcAft>
                <a:spcPts val="0"/>
              </a:spcAft>
              <a:buSzPts val="1600"/>
              <a:buNone/>
              <a:defRPr sz="1600"/>
            </a:lvl2pPr>
            <a:lvl3pPr lvl="2" rtl="0">
              <a:spcBef>
                <a:spcPts val="1600"/>
              </a:spcBef>
              <a:spcAft>
                <a:spcPts val="0"/>
              </a:spcAft>
              <a:buSzPts val="1600"/>
              <a:buNone/>
              <a:defRPr sz="1600"/>
            </a:lvl3pPr>
            <a:lvl4pPr lvl="3" rtl="0">
              <a:spcBef>
                <a:spcPts val="1600"/>
              </a:spcBef>
              <a:spcAft>
                <a:spcPts val="0"/>
              </a:spcAft>
              <a:buSzPts val="1600"/>
              <a:buNone/>
              <a:defRPr sz="1600"/>
            </a:lvl4pPr>
            <a:lvl5pPr lvl="4" rtl="0">
              <a:spcBef>
                <a:spcPts val="1600"/>
              </a:spcBef>
              <a:spcAft>
                <a:spcPts val="0"/>
              </a:spcAft>
              <a:buSzPts val="1600"/>
              <a:buNone/>
              <a:defRPr sz="1600"/>
            </a:lvl5pPr>
            <a:lvl6pPr lvl="5" rtl="0">
              <a:spcBef>
                <a:spcPts val="1600"/>
              </a:spcBef>
              <a:spcAft>
                <a:spcPts val="0"/>
              </a:spcAft>
              <a:buSzPts val="1600"/>
              <a:buNone/>
              <a:defRPr sz="1600"/>
            </a:lvl6pPr>
            <a:lvl7pPr lvl="6" rtl="0">
              <a:spcBef>
                <a:spcPts val="1600"/>
              </a:spcBef>
              <a:spcAft>
                <a:spcPts val="0"/>
              </a:spcAft>
              <a:buSzPts val="1600"/>
              <a:buNone/>
              <a:defRPr sz="1600"/>
            </a:lvl7pPr>
            <a:lvl8pPr lvl="7" rtl="0">
              <a:spcBef>
                <a:spcPts val="1600"/>
              </a:spcBef>
              <a:spcAft>
                <a:spcPts val="0"/>
              </a:spcAft>
              <a:buSzPts val="1600"/>
              <a:buNone/>
              <a:defRPr sz="1600"/>
            </a:lvl8pPr>
            <a:lvl9pPr lvl="8" rtl="0">
              <a:spcBef>
                <a:spcPts val="1600"/>
              </a:spcBef>
              <a:spcAft>
                <a:spcPts val="1600"/>
              </a:spcAft>
              <a:buSzPts val="1600"/>
              <a:buNone/>
              <a:defRPr sz="1600"/>
            </a:lvl9pPr>
          </a:lstStyle>
          <a:p>
            <a:endParaRPr/>
          </a:p>
        </p:txBody>
      </p:sp>
      <p:sp>
        <p:nvSpPr>
          <p:cNvPr id="137" name="Google Shape;137;p18"/>
          <p:cNvSpPr txBox="1">
            <a:spLocks noGrp="1"/>
          </p:cNvSpPr>
          <p:nvPr>
            <p:ph type="subTitle" idx="7"/>
          </p:nvPr>
        </p:nvSpPr>
        <p:spPr>
          <a:xfrm>
            <a:off x="4255245" y="1822675"/>
            <a:ext cx="2044500" cy="308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200"/>
              <a:buFont typeface="Fjalla One"/>
              <a:buNone/>
              <a:defRPr sz="1200" b="1">
                <a:solidFill>
                  <a:srgbClr val="004990"/>
                </a:solidFill>
                <a:latin typeface="Garamond" panose="02020404030301010803" pitchFamily="18" charset="0"/>
                <a:ea typeface="Garamond" panose="02020404030301010803" pitchFamily="18" charset="0"/>
                <a:cs typeface="Garamond" panose="02020404030301010803" pitchFamily="18" charset="0"/>
                <a:sym typeface="Fjalla One"/>
              </a:defRPr>
            </a:lvl1pPr>
            <a:lvl2pPr lvl="1" rtl="0">
              <a:spcBef>
                <a:spcPts val="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2pPr>
            <a:lvl3pPr lvl="2"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3pPr>
            <a:lvl4pPr lvl="3"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4pPr>
            <a:lvl5pPr lvl="4"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5pPr>
            <a:lvl6pPr lvl="5"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6pPr>
            <a:lvl7pPr lvl="6"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7pPr>
            <a:lvl8pPr lvl="7"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8pPr>
            <a:lvl9pPr lvl="8" rtl="0">
              <a:spcBef>
                <a:spcPts val="1600"/>
              </a:spcBef>
              <a:spcAft>
                <a:spcPts val="1600"/>
              </a:spcAft>
              <a:buClr>
                <a:schemeClr val="dk1"/>
              </a:buClr>
              <a:buSzPts val="2200"/>
              <a:buFont typeface="Fjalla One"/>
              <a:buNone/>
              <a:defRPr sz="2200" b="1" i="1">
                <a:solidFill>
                  <a:schemeClr val="dk1"/>
                </a:solidFill>
                <a:latin typeface="Fjalla One"/>
                <a:ea typeface="Fjalla One"/>
                <a:cs typeface="Fjalla One"/>
                <a:sym typeface="Fjalla One"/>
              </a:defRPr>
            </a:lvl9pPr>
          </a:lstStyle>
          <a:p>
            <a:endParaRPr/>
          </a:p>
        </p:txBody>
      </p:sp>
      <p:sp>
        <p:nvSpPr>
          <p:cNvPr id="138" name="Google Shape;138;p18"/>
          <p:cNvSpPr txBox="1">
            <a:spLocks noGrp="1"/>
          </p:cNvSpPr>
          <p:nvPr>
            <p:ph type="subTitle" idx="8"/>
          </p:nvPr>
        </p:nvSpPr>
        <p:spPr>
          <a:xfrm>
            <a:off x="4255245" y="3614825"/>
            <a:ext cx="2044500" cy="308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200"/>
              <a:buFont typeface="Fjalla One"/>
              <a:buNone/>
              <a:defRPr sz="1200" b="1">
                <a:solidFill>
                  <a:srgbClr val="004990"/>
                </a:solidFill>
                <a:latin typeface="Garamond" panose="02020404030301010803" pitchFamily="18" charset="0"/>
                <a:ea typeface="Garamond" panose="02020404030301010803" pitchFamily="18" charset="0"/>
                <a:cs typeface="Garamond" panose="02020404030301010803" pitchFamily="18" charset="0"/>
                <a:sym typeface="Fjalla One"/>
              </a:defRPr>
            </a:lvl1pPr>
            <a:lvl2pPr lvl="1" rtl="0">
              <a:spcBef>
                <a:spcPts val="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2pPr>
            <a:lvl3pPr lvl="2"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3pPr>
            <a:lvl4pPr lvl="3"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4pPr>
            <a:lvl5pPr lvl="4"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5pPr>
            <a:lvl6pPr lvl="5"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6pPr>
            <a:lvl7pPr lvl="6"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7pPr>
            <a:lvl8pPr lvl="7"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8pPr>
            <a:lvl9pPr lvl="8" rtl="0">
              <a:spcBef>
                <a:spcPts val="1600"/>
              </a:spcBef>
              <a:spcAft>
                <a:spcPts val="1600"/>
              </a:spcAft>
              <a:buClr>
                <a:schemeClr val="dk1"/>
              </a:buClr>
              <a:buSzPts val="2200"/>
              <a:buFont typeface="Fjalla One"/>
              <a:buNone/>
              <a:defRPr sz="2200" b="1" i="1">
                <a:solidFill>
                  <a:schemeClr val="dk1"/>
                </a:solidFill>
                <a:latin typeface="Fjalla One"/>
                <a:ea typeface="Fjalla One"/>
                <a:cs typeface="Fjalla One"/>
                <a:sym typeface="Fjalla One"/>
              </a:defRPr>
            </a:lvl9pPr>
          </a:lstStyle>
          <a:p>
            <a:endParaRPr/>
          </a:p>
        </p:txBody>
      </p:sp>
      <p:sp>
        <p:nvSpPr>
          <p:cNvPr id="139" name="Google Shape;139;p18"/>
          <p:cNvSpPr txBox="1">
            <a:spLocks noGrp="1"/>
          </p:cNvSpPr>
          <p:nvPr>
            <p:ph type="subTitle" idx="9"/>
          </p:nvPr>
        </p:nvSpPr>
        <p:spPr>
          <a:xfrm>
            <a:off x="6384382" y="3614725"/>
            <a:ext cx="2044500" cy="308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200"/>
              <a:buFont typeface="Fjalla One"/>
              <a:buNone/>
              <a:defRPr sz="1200" b="1">
                <a:solidFill>
                  <a:srgbClr val="004990"/>
                </a:solidFill>
                <a:latin typeface="Garamond" panose="02020404030301010803" pitchFamily="18" charset="0"/>
                <a:ea typeface="Garamond" panose="02020404030301010803" pitchFamily="18" charset="0"/>
                <a:cs typeface="Garamond" panose="02020404030301010803" pitchFamily="18" charset="0"/>
                <a:sym typeface="Fjalla One"/>
              </a:defRPr>
            </a:lvl1pPr>
            <a:lvl2pPr lvl="1" rtl="0">
              <a:spcBef>
                <a:spcPts val="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2pPr>
            <a:lvl3pPr lvl="2"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3pPr>
            <a:lvl4pPr lvl="3"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4pPr>
            <a:lvl5pPr lvl="4"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5pPr>
            <a:lvl6pPr lvl="5"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6pPr>
            <a:lvl7pPr lvl="6"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7pPr>
            <a:lvl8pPr lvl="7"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8pPr>
            <a:lvl9pPr lvl="8" rtl="0">
              <a:spcBef>
                <a:spcPts val="1600"/>
              </a:spcBef>
              <a:spcAft>
                <a:spcPts val="1600"/>
              </a:spcAft>
              <a:buClr>
                <a:schemeClr val="dk1"/>
              </a:buClr>
              <a:buSzPts val="2200"/>
              <a:buFont typeface="Fjalla One"/>
              <a:buNone/>
              <a:defRPr sz="2200" b="1" i="1">
                <a:solidFill>
                  <a:schemeClr val="dk1"/>
                </a:solidFill>
                <a:latin typeface="Fjalla One"/>
                <a:ea typeface="Fjalla One"/>
                <a:cs typeface="Fjalla One"/>
                <a:sym typeface="Fjalla One"/>
              </a:defRPr>
            </a:lvl9pPr>
          </a:lstStyle>
          <a:p>
            <a:endParaRPr/>
          </a:p>
        </p:txBody>
      </p:sp>
      <p:sp>
        <p:nvSpPr>
          <p:cNvPr id="140" name="Google Shape;140;p18"/>
          <p:cNvSpPr txBox="1">
            <a:spLocks noGrp="1"/>
          </p:cNvSpPr>
          <p:nvPr>
            <p:ph type="subTitle" idx="13"/>
          </p:nvPr>
        </p:nvSpPr>
        <p:spPr>
          <a:xfrm flipH="1">
            <a:off x="6384382" y="2079000"/>
            <a:ext cx="2044500" cy="650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sz="1600">
                <a:solidFill>
                  <a:srgbClr val="004990"/>
                </a:solidFill>
                <a:latin typeface="Garamond" panose="02020404030301010803" pitchFamily="18" charset="0"/>
              </a:defRPr>
            </a:lvl1pPr>
            <a:lvl2pPr lvl="1" rtl="0">
              <a:spcBef>
                <a:spcPts val="0"/>
              </a:spcBef>
              <a:spcAft>
                <a:spcPts val="0"/>
              </a:spcAft>
              <a:buSzPts val="1600"/>
              <a:buNone/>
              <a:defRPr sz="1600"/>
            </a:lvl2pPr>
            <a:lvl3pPr lvl="2" rtl="0">
              <a:spcBef>
                <a:spcPts val="1600"/>
              </a:spcBef>
              <a:spcAft>
                <a:spcPts val="0"/>
              </a:spcAft>
              <a:buSzPts val="1600"/>
              <a:buNone/>
              <a:defRPr sz="1600"/>
            </a:lvl3pPr>
            <a:lvl4pPr lvl="3" rtl="0">
              <a:spcBef>
                <a:spcPts val="1600"/>
              </a:spcBef>
              <a:spcAft>
                <a:spcPts val="0"/>
              </a:spcAft>
              <a:buSzPts val="1600"/>
              <a:buNone/>
              <a:defRPr sz="1600"/>
            </a:lvl4pPr>
            <a:lvl5pPr lvl="4" rtl="0">
              <a:spcBef>
                <a:spcPts val="1600"/>
              </a:spcBef>
              <a:spcAft>
                <a:spcPts val="0"/>
              </a:spcAft>
              <a:buSzPts val="1600"/>
              <a:buNone/>
              <a:defRPr sz="1600"/>
            </a:lvl5pPr>
            <a:lvl6pPr lvl="5" rtl="0">
              <a:spcBef>
                <a:spcPts val="1600"/>
              </a:spcBef>
              <a:spcAft>
                <a:spcPts val="0"/>
              </a:spcAft>
              <a:buSzPts val="1600"/>
              <a:buNone/>
              <a:defRPr sz="1600"/>
            </a:lvl6pPr>
            <a:lvl7pPr lvl="6" rtl="0">
              <a:spcBef>
                <a:spcPts val="1600"/>
              </a:spcBef>
              <a:spcAft>
                <a:spcPts val="0"/>
              </a:spcAft>
              <a:buSzPts val="1600"/>
              <a:buNone/>
              <a:defRPr sz="1600"/>
            </a:lvl7pPr>
            <a:lvl8pPr lvl="7" rtl="0">
              <a:spcBef>
                <a:spcPts val="1600"/>
              </a:spcBef>
              <a:spcAft>
                <a:spcPts val="0"/>
              </a:spcAft>
              <a:buSzPts val="1600"/>
              <a:buNone/>
              <a:defRPr sz="1600"/>
            </a:lvl8pPr>
            <a:lvl9pPr lvl="8" rtl="0">
              <a:spcBef>
                <a:spcPts val="1600"/>
              </a:spcBef>
              <a:spcAft>
                <a:spcPts val="1600"/>
              </a:spcAft>
              <a:buSzPts val="1600"/>
              <a:buNone/>
              <a:defRPr sz="1600"/>
            </a:lvl9pPr>
          </a:lstStyle>
          <a:p>
            <a:endParaRPr/>
          </a:p>
        </p:txBody>
      </p:sp>
      <p:sp>
        <p:nvSpPr>
          <p:cNvPr id="141" name="Google Shape;141;p18"/>
          <p:cNvSpPr txBox="1">
            <a:spLocks noGrp="1"/>
          </p:cNvSpPr>
          <p:nvPr>
            <p:ph type="subTitle" idx="14"/>
          </p:nvPr>
        </p:nvSpPr>
        <p:spPr>
          <a:xfrm>
            <a:off x="6384382" y="1822675"/>
            <a:ext cx="2044500" cy="308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200"/>
              <a:buFont typeface="Fjalla One"/>
              <a:buNone/>
              <a:defRPr sz="1200" b="1">
                <a:solidFill>
                  <a:srgbClr val="004990"/>
                </a:solidFill>
                <a:latin typeface="Garamond" panose="02020404030301010803" pitchFamily="18" charset="0"/>
                <a:ea typeface="Garamond" panose="02020404030301010803" pitchFamily="18" charset="0"/>
                <a:cs typeface="Garamond" panose="02020404030301010803" pitchFamily="18" charset="0"/>
                <a:sym typeface="Fjalla One"/>
              </a:defRPr>
            </a:lvl1pPr>
            <a:lvl2pPr lvl="1" rtl="0">
              <a:spcBef>
                <a:spcPts val="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2pPr>
            <a:lvl3pPr lvl="2"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3pPr>
            <a:lvl4pPr lvl="3"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4pPr>
            <a:lvl5pPr lvl="4"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5pPr>
            <a:lvl6pPr lvl="5"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6pPr>
            <a:lvl7pPr lvl="6"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7pPr>
            <a:lvl8pPr lvl="7"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8pPr>
            <a:lvl9pPr lvl="8" rtl="0">
              <a:spcBef>
                <a:spcPts val="1600"/>
              </a:spcBef>
              <a:spcAft>
                <a:spcPts val="1600"/>
              </a:spcAft>
              <a:buClr>
                <a:schemeClr val="dk1"/>
              </a:buClr>
              <a:buSzPts val="2200"/>
              <a:buFont typeface="Fjalla One"/>
              <a:buNone/>
              <a:defRPr sz="2200" b="1" i="1">
                <a:solidFill>
                  <a:schemeClr val="dk1"/>
                </a:solidFill>
                <a:latin typeface="Fjalla One"/>
                <a:ea typeface="Fjalla One"/>
                <a:cs typeface="Fjalla One"/>
                <a:sym typeface="Fjalla One"/>
              </a:defRPr>
            </a:lvl9pPr>
          </a:lstStyle>
          <a:p>
            <a:endParaRPr/>
          </a:p>
        </p:txBody>
      </p:sp>
      <p:sp>
        <p:nvSpPr>
          <p:cNvPr id="142" name="Google Shape;142;p18"/>
          <p:cNvSpPr txBox="1">
            <a:spLocks noGrp="1"/>
          </p:cNvSpPr>
          <p:nvPr>
            <p:ph type="subTitle" idx="15"/>
          </p:nvPr>
        </p:nvSpPr>
        <p:spPr>
          <a:xfrm flipH="1">
            <a:off x="6381970" y="1425763"/>
            <a:ext cx="2044500" cy="308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accent1"/>
              </a:buClr>
              <a:buSzPts val="2000"/>
              <a:buFont typeface="Ramabhadra"/>
              <a:buNone/>
              <a:defRPr sz="1800" b="1" i="1">
                <a:solidFill>
                  <a:srgbClr val="004990"/>
                </a:solidFill>
                <a:latin typeface="Garamond" panose="02020404030301010803" pitchFamily="18" charset="0"/>
                <a:ea typeface="Garamond" panose="02020404030301010803" pitchFamily="18" charset="0"/>
                <a:cs typeface="Garamond" panose="02020404030301010803" pitchFamily="18" charset="0"/>
                <a:sym typeface="Fjalla One"/>
              </a:defRPr>
            </a:lvl1pPr>
            <a:lvl2pPr lvl="1" rtl="0">
              <a:spcBef>
                <a:spcPts val="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2pPr>
            <a:lvl3pPr lvl="2"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3pPr>
            <a:lvl4pPr lvl="3"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4pPr>
            <a:lvl5pPr lvl="4"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5pPr>
            <a:lvl6pPr lvl="5"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6pPr>
            <a:lvl7pPr lvl="6"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7pPr>
            <a:lvl8pPr lvl="7"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8pPr>
            <a:lvl9pPr lvl="8" rtl="0">
              <a:spcBef>
                <a:spcPts val="1600"/>
              </a:spcBef>
              <a:spcAft>
                <a:spcPts val="1600"/>
              </a:spcAft>
              <a:buClr>
                <a:schemeClr val="accent1"/>
              </a:buClr>
              <a:buSzPts val="2000"/>
              <a:buFont typeface="Ramabhadra"/>
              <a:buNone/>
              <a:defRPr sz="2000" b="1">
                <a:solidFill>
                  <a:schemeClr val="accent1"/>
                </a:solidFill>
                <a:latin typeface="Ramabhadra"/>
                <a:ea typeface="Ramabhadra"/>
                <a:cs typeface="Ramabhadra"/>
                <a:sym typeface="Ramabhadra"/>
              </a:defRPr>
            </a:lvl9pPr>
          </a:lstStyle>
          <a:p>
            <a:endParaRPr/>
          </a:p>
        </p:txBody>
      </p:sp>
      <p:sp>
        <p:nvSpPr>
          <p:cNvPr id="143" name="Google Shape;143;p18"/>
          <p:cNvSpPr txBox="1">
            <a:spLocks noGrp="1"/>
          </p:cNvSpPr>
          <p:nvPr>
            <p:ph type="title"/>
          </p:nvPr>
        </p:nvSpPr>
        <p:spPr>
          <a:xfrm>
            <a:off x="4255245" y="445025"/>
            <a:ext cx="41664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b="1">
                <a:solidFill>
                  <a:srgbClr val="004990"/>
                </a:solidFill>
                <a:latin typeface="Garamond" panose="02020404030301010803" pitchFamily="18" charset="0"/>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cxnSp>
        <p:nvCxnSpPr>
          <p:cNvPr id="144" name="Google Shape;144;p18"/>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145" name="Google Shape;145;p18"/>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146" name="Google Shape;146;p18"/>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147" name="Google Shape;147;p18"/>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13CF6882-D64C-D9C9-F15D-A1BBFF65D6A3}"/>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23794193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four columns" preserve="1">
  <p:cSld name="Title and four columns">
    <p:spTree>
      <p:nvGrpSpPr>
        <p:cNvPr id="1" name="Shape 148"/>
        <p:cNvGrpSpPr/>
        <p:nvPr/>
      </p:nvGrpSpPr>
      <p:grpSpPr>
        <a:xfrm>
          <a:off x="0" y="0"/>
          <a:ext cx="0" cy="0"/>
          <a:chOff x="0" y="0"/>
          <a:chExt cx="0" cy="0"/>
        </a:xfrm>
      </p:grpSpPr>
      <p:sp>
        <p:nvSpPr>
          <p:cNvPr id="149" name="Google Shape;149;p19"/>
          <p:cNvSpPr txBox="1">
            <a:spLocks noGrp="1"/>
          </p:cNvSpPr>
          <p:nvPr>
            <p:ph type="title"/>
          </p:nvPr>
        </p:nvSpPr>
        <p:spPr>
          <a:xfrm>
            <a:off x="2316650" y="445025"/>
            <a:ext cx="45108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50" name="Google Shape;150;p19"/>
          <p:cNvSpPr txBox="1">
            <a:spLocks noGrp="1"/>
          </p:cNvSpPr>
          <p:nvPr>
            <p:ph type="title" idx="2"/>
          </p:nvPr>
        </p:nvSpPr>
        <p:spPr>
          <a:xfrm>
            <a:off x="1509319" y="1616200"/>
            <a:ext cx="2654400" cy="3459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200"/>
              <a:buNone/>
              <a:defRPr sz="2200"/>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endParaRPr/>
          </a:p>
        </p:txBody>
      </p:sp>
      <p:sp>
        <p:nvSpPr>
          <p:cNvPr id="151" name="Google Shape;151;p19"/>
          <p:cNvSpPr txBox="1">
            <a:spLocks noGrp="1"/>
          </p:cNvSpPr>
          <p:nvPr>
            <p:ph type="subTitle" idx="1"/>
          </p:nvPr>
        </p:nvSpPr>
        <p:spPr>
          <a:xfrm>
            <a:off x="1509308" y="2035575"/>
            <a:ext cx="26544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152" name="Google Shape;152;p19"/>
          <p:cNvSpPr txBox="1">
            <a:spLocks noGrp="1"/>
          </p:cNvSpPr>
          <p:nvPr>
            <p:ph type="title" idx="3"/>
          </p:nvPr>
        </p:nvSpPr>
        <p:spPr>
          <a:xfrm>
            <a:off x="4980291" y="1616200"/>
            <a:ext cx="2654400" cy="3459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200"/>
              <a:buNone/>
              <a:defRPr sz="2200"/>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endParaRPr/>
          </a:p>
        </p:txBody>
      </p:sp>
      <p:sp>
        <p:nvSpPr>
          <p:cNvPr id="153" name="Google Shape;153;p19"/>
          <p:cNvSpPr txBox="1">
            <a:spLocks noGrp="1"/>
          </p:cNvSpPr>
          <p:nvPr>
            <p:ph type="subTitle" idx="4"/>
          </p:nvPr>
        </p:nvSpPr>
        <p:spPr>
          <a:xfrm>
            <a:off x="4980283" y="2035575"/>
            <a:ext cx="2654400" cy="4848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154" name="Google Shape;154;p19"/>
          <p:cNvSpPr txBox="1">
            <a:spLocks noGrp="1"/>
          </p:cNvSpPr>
          <p:nvPr>
            <p:ph type="title" idx="5"/>
          </p:nvPr>
        </p:nvSpPr>
        <p:spPr>
          <a:xfrm>
            <a:off x="1509319" y="3049550"/>
            <a:ext cx="2654400" cy="3459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200"/>
              <a:buNone/>
              <a:defRPr sz="2200"/>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endParaRPr/>
          </a:p>
        </p:txBody>
      </p:sp>
      <p:sp>
        <p:nvSpPr>
          <p:cNvPr id="155" name="Google Shape;155;p19"/>
          <p:cNvSpPr txBox="1">
            <a:spLocks noGrp="1"/>
          </p:cNvSpPr>
          <p:nvPr>
            <p:ph type="subTitle" idx="6"/>
          </p:nvPr>
        </p:nvSpPr>
        <p:spPr>
          <a:xfrm>
            <a:off x="1509308" y="3468975"/>
            <a:ext cx="26544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156" name="Google Shape;156;p19"/>
          <p:cNvSpPr txBox="1">
            <a:spLocks noGrp="1"/>
          </p:cNvSpPr>
          <p:nvPr>
            <p:ph type="title" idx="7"/>
          </p:nvPr>
        </p:nvSpPr>
        <p:spPr>
          <a:xfrm>
            <a:off x="4980292" y="3049550"/>
            <a:ext cx="2654400" cy="3459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200"/>
              <a:buNone/>
              <a:defRPr sz="2200"/>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endParaRPr/>
          </a:p>
        </p:txBody>
      </p:sp>
      <p:sp>
        <p:nvSpPr>
          <p:cNvPr id="157" name="Google Shape;157;p19"/>
          <p:cNvSpPr txBox="1">
            <a:spLocks noGrp="1"/>
          </p:cNvSpPr>
          <p:nvPr>
            <p:ph type="subTitle" idx="8"/>
          </p:nvPr>
        </p:nvSpPr>
        <p:spPr>
          <a:xfrm>
            <a:off x="4980283" y="3468975"/>
            <a:ext cx="2654400" cy="4848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cxnSp>
        <p:nvCxnSpPr>
          <p:cNvPr id="158" name="Google Shape;158;p19"/>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159" name="Google Shape;159;p19"/>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160" name="Google Shape;160;p19"/>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161" name="Google Shape;161;p19"/>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5C3EFDB1-A913-0B48-B36B-9BBFF427C9B6}"/>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27473617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six columns" preserve="1">
  <p:cSld name="Title and six columns">
    <p:spTree>
      <p:nvGrpSpPr>
        <p:cNvPr id="1" name="Shape 162"/>
        <p:cNvGrpSpPr/>
        <p:nvPr/>
      </p:nvGrpSpPr>
      <p:grpSpPr>
        <a:xfrm>
          <a:off x="0" y="0"/>
          <a:ext cx="0" cy="0"/>
          <a:chOff x="0" y="0"/>
          <a:chExt cx="0" cy="0"/>
        </a:xfrm>
      </p:grpSpPr>
      <p:sp>
        <p:nvSpPr>
          <p:cNvPr id="163" name="Google Shape;163;p20"/>
          <p:cNvSpPr txBox="1">
            <a:spLocks noGrp="1"/>
          </p:cNvSpPr>
          <p:nvPr>
            <p:ph type="title"/>
          </p:nvPr>
        </p:nvSpPr>
        <p:spPr>
          <a:xfrm>
            <a:off x="720000" y="1326612"/>
            <a:ext cx="2305500" cy="49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dirty="0"/>
          </a:p>
        </p:txBody>
      </p:sp>
      <p:sp>
        <p:nvSpPr>
          <p:cNvPr id="164" name="Google Shape;164;p20"/>
          <p:cNvSpPr txBox="1">
            <a:spLocks noGrp="1"/>
          </p:cNvSpPr>
          <p:nvPr>
            <p:ph type="subTitle" idx="1"/>
          </p:nvPr>
        </p:nvSpPr>
        <p:spPr>
          <a:xfrm>
            <a:off x="720000" y="1733400"/>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5" name="Google Shape;165;p20"/>
          <p:cNvSpPr txBox="1">
            <a:spLocks noGrp="1"/>
          </p:cNvSpPr>
          <p:nvPr>
            <p:ph type="title" idx="2"/>
          </p:nvPr>
        </p:nvSpPr>
        <p:spPr>
          <a:xfrm>
            <a:off x="3419271" y="1326612"/>
            <a:ext cx="2305500" cy="49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66" name="Google Shape;166;p20"/>
          <p:cNvSpPr txBox="1">
            <a:spLocks noGrp="1"/>
          </p:cNvSpPr>
          <p:nvPr>
            <p:ph type="subTitle" idx="3"/>
          </p:nvPr>
        </p:nvSpPr>
        <p:spPr>
          <a:xfrm>
            <a:off x="3419269" y="1733400"/>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7" name="Google Shape;167;p20"/>
          <p:cNvSpPr txBox="1">
            <a:spLocks noGrp="1"/>
          </p:cNvSpPr>
          <p:nvPr>
            <p:ph type="title" idx="4"/>
          </p:nvPr>
        </p:nvSpPr>
        <p:spPr>
          <a:xfrm>
            <a:off x="719975" y="3092336"/>
            <a:ext cx="2305500" cy="49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68" name="Google Shape;168;p20"/>
          <p:cNvSpPr txBox="1">
            <a:spLocks noGrp="1"/>
          </p:cNvSpPr>
          <p:nvPr>
            <p:ph type="subTitle" idx="5"/>
          </p:nvPr>
        </p:nvSpPr>
        <p:spPr>
          <a:xfrm>
            <a:off x="719975" y="3496687"/>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9" name="Google Shape;169;p20"/>
          <p:cNvSpPr txBox="1">
            <a:spLocks noGrp="1"/>
          </p:cNvSpPr>
          <p:nvPr>
            <p:ph type="title" idx="6"/>
          </p:nvPr>
        </p:nvSpPr>
        <p:spPr>
          <a:xfrm>
            <a:off x="3419246" y="3092336"/>
            <a:ext cx="2305500" cy="49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70" name="Google Shape;170;p20"/>
          <p:cNvSpPr txBox="1">
            <a:spLocks noGrp="1"/>
          </p:cNvSpPr>
          <p:nvPr>
            <p:ph type="subTitle" idx="7"/>
          </p:nvPr>
        </p:nvSpPr>
        <p:spPr>
          <a:xfrm>
            <a:off x="3419244" y="3496687"/>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1" name="Google Shape;171;p20"/>
          <p:cNvSpPr txBox="1">
            <a:spLocks noGrp="1"/>
          </p:cNvSpPr>
          <p:nvPr>
            <p:ph type="title" idx="8"/>
          </p:nvPr>
        </p:nvSpPr>
        <p:spPr>
          <a:xfrm>
            <a:off x="6118549" y="1326612"/>
            <a:ext cx="2305500" cy="49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72" name="Google Shape;172;p20"/>
          <p:cNvSpPr txBox="1">
            <a:spLocks noGrp="1"/>
          </p:cNvSpPr>
          <p:nvPr>
            <p:ph type="subTitle" idx="9"/>
          </p:nvPr>
        </p:nvSpPr>
        <p:spPr>
          <a:xfrm>
            <a:off x="6118545" y="1733400"/>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3" name="Google Shape;173;p20"/>
          <p:cNvSpPr txBox="1">
            <a:spLocks noGrp="1"/>
          </p:cNvSpPr>
          <p:nvPr>
            <p:ph type="title" idx="13"/>
          </p:nvPr>
        </p:nvSpPr>
        <p:spPr>
          <a:xfrm>
            <a:off x="6118524" y="3092336"/>
            <a:ext cx="2305500" cy="49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74" name="Google Shape;174;p20"/>
          <p:cNvSpPr txBox="1">
            <a:spLocks noGrp="1"/>
          </p:cNvSpPr>
          <p:nvPr>
            <p:ph type="subTitle" idx="14"/>
          </p:nvPr>
        </p:nvSpPr>
        <p:spPr>
          <a:xfrm>
            <a:off x="6118520" y="3496687"/>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5" name="Google Shape;175;p20"/>
          <p:cNvSpPr txBox="1">
            <a:spLocks noGrp="1"/>
          </p:cNvSpPr>
          <p:nvPr>
            <p:ph type="title" idx="15"/>
          </p:nvPr>
        </p:nvSpPr>
        <p:spPr>
          <a:xfrm>
            <a:off x="2061850" y="445025"/>
            <a:ext cx="50202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cxnSp>
        <p:nvCxnSpPr>
          <p:cNvPr id="176" name="Google Shape;176;p20"/>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177" name="Google Shape;177;p20"/>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178" name="Google Shape;178;p20"/>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179" name="Google Shape;179;p20"/>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10F5701B-DD2C-F394-7EF8-319B5557E0A9}"/>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14817573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preserve="1" userDrawn="1">
  <p:cSld name="Section header">
    <p:spTree>
      <p:nvGrpSpPr>
        <p:cNvPr id="1" name="Shape 16"/>
        <p:cNvGrpSpPr/>
        <p:nvPr/>
      </p:nvGrpSpPr>
      <p:grpSpPr>
        <a:xfrm>
          <a:off x="0" y="0"/>
          <a:ext cx="0" cy="0"/>
          <a:chOff x="0" y="0"/>
          <a:chExt cx="0" cy="0"/>
        </a:xfrm>
      </p:grpSpPr>
      <p:sp>
        <p:nvSpPr>
          <p:cNvPr id="17" name="Google Shape;17;p3"/>
          <p:cNvSpPr txBox="1">
            <a:spLocks noGrp="1"/>
          </p:cNvSpPr>
          <p:nvPr>
            <p:ph type="title"/>
          </p:nvPr>
        </p:nvSpPr>
        <p:spPr>
          <a:xfrm>
            <a:off x="715100" y="1975150"/>
            <a:ext cx="4360200" cy="1191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45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dirty="0"/>
          </a:p>
        </p:txBody>
      </p:sp>
      <p:sp>
        <p:nvSpPr>
          <p:cNvPr id="19" name="Google Shape;19;p3"/>
          <p:cNvSpPr txBox="1">
            <a:spLocks noGrp="1"/>
          </p:cNvSpPr>
          <p:nvPr>
            <p:ph type="subTitle" idx="1"/>
          </p:nvPr>
        </p:nvSpPr>
        <p:spPr>
          <a:xfrm>
            <a:off x="715100" y="3509513"/>
            <a:ext cx="4360200" cy="435000"/>
          </a:xfrm>
          <a:prstGeom prst="rect">
            <a:avLst/>
          </a:prstGeom>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1600">
                <a:solidFill>
                  <a:srgbClr val="004990"/>
                </a:solidFill>
              </a:defRPr>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a:endParaRPr dirty="0"/>
          </a:p>
        </p:txBody>
      </p:sp>
      <p:cxnSp>
        <p:nvCxnSpPr>
          <p:cNvPr id="20" name="Google Shape;20;p3"/>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21" name="Google Shape;21;p3"/>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22" name="Google Shape;22;p3"/>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23" name="Google Shape;23;p3"/>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3E75E160-3D30-440C-1D91-2489F4B795E3}"/>
              </a:ext>
            </a:extLst>
          </p:cNvPr>
          <p:cNvPicPr>
            <a:picLocks noChangeAspect="1"/>
          </p:cNvPicPr>
          <p:nvPr userDrawn="1"/>
        </p:nvPicPr>
        <p:blipFill>
          <a:blip r:embed="rId2"/>
          <a:srcRect/>
          <a:stretch/>
        </p:blipFill>
        <p:spPr>
          <a:xfrm>
            <a:off x="7359216" y="4141099"/>
            <a:ext cx="1716116" cy="623309"/>
          </a:xfrm>
          <a:prstGeom prst="rect">
            <a:avLst/>
          </a:prstGeom>
          <a:noFill/>
        </p:spPr>
      </p:pic>
    </p:spTree>
    <p:extLst>
      <p:ext uri="{BB962C8B-B14F-4D97-AF65-F5344CB8AC3E}">
        <p14:creationId xmlns:p14="http://schemas.microsoft.com/office/powerpoint/2010/main" val="30883254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Numbers and text" preserve="1">
  <p:cSld name="Numbers and text">
    <p:spTree>
      <p:nvGrpSpPr>
        <p:cNvPr id="1" name="Shape 180"/>
        <p:cNvGrpSpPr/>
        <p:nvPr/>
      </p:nvGrpSpPr>
      <p:grpSpPr>
        <a:xfrm>
          <a:off x="0" y="0"/>
          <a:ext cx="0" cy="0"/>
          <a:chOff x="0" y="0"/>
          <a:chExt cx="0" cy="0"/>
        </a:xfrm>
      </p:grpSpPr>
      <p:sp>
        <p:nvSpPr>
          <p:cNvPr id="181" name="Google Shape;181;p21"/>
          <p:cNvSpPr txBox="1">
            <a:spLocks noGrp="1"/>
          </p:cNvSpPr>
          <p:nvPr>
            <p:ph type="title" hasCustomPrompt="1"/>
          </p:nvPr>
        </p:nvSpPr>
        <p:spPr>
          <a:xfrm>
            <a:off x="1284000" y="544338"/>
            <a:ext cx="6576000" cy="828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62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82" name="Google Shape;182;p21"/>
          <p:cNvSpPr txBox="1">
            <a:spLocks noGrp="1"/>
          </p:cNvSpPr>
          <p:nvPr>
            <p:ph type="subTitle" idx="1"/>
          </p:nvPr>
        </p:nvSpPr>
        <p:spPr>
          <a:xfrm>
            <a:off x="1284000" y="1326563"/>
            <a:ext cx="6576000" cy="360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3" name="Google Shape;183;p21"/>
          <p:cNvSpPr txBox="1">
            <a:spLocks noGrp="1"/>
          </p:cNvSpPr>
          <p:nvPr>
            <p:ph type="title" idx="2" hasCustomPrompt="1"/>
          </p:nvPr>
        </p:nvSpPr>
        <p:spPr>
          <a:xfrm>
            <a:off x="1284000" y="2000476"/>
            <a:ext cx="6576000" cy="828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62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84" name="Google Shape;184;p21"/>
          <p:cNvSpPr txBox="1">
            <a:spLocks noGrp="1"/>
          </p:cNvSpPr>
          <p:nvPr>
            <p:ph type="subTitle" idx="3"/>
          </p:nvPr>
        </p:nvSpPr>
        <p:spPr>
          <a:xfrm>
            <a:off x="1284000" y="2782711"/>
            <a:ext cx="6576000" cy="360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5" name="Google Shape;185;p21"/>
          <p:cNvSpPr txBox="1">
            <a:spLocks noGrp="1"/>
          </p:cNvSpPr>
          <p:nvPr>
            <p:ph type="title" idx="4" hasCustomPrompt="1"/>
          </p:nvPr>
        </p:nvSpPr>
        <p:spPr>
          <a:xfrm>
            <a:off x="1284000" y="3456626"/>
            <a:ext cx="6576000" cy="828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62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86" name="Google Shape;186;p21"/>
          <p:cNvSpPr txBox="1">
            <a:spLocks noGrp="1"/>
          </p:cNvSpPr>
          <p:nvPr>
            <p:ph type="subTitle" idx="5"/>
          </p:nvPr>
        </p:nvSpPr>
        <p:spPr>
          <a:xfrm>
            <a:off x="1284000" y="4238862"/>
            <a:ext cx="6576000" cy="360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cxnSp>
        <p:nvCxnSpPr>
          <p:cNvPr id="187" name="Google Shape;187;p21"/>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188" name="Google Shape;188;p21"/>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189" name="Google Shape;189;p21"/>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190" name="Google Shape;190;p21"/>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0D49EF6B-2141-4DEC-613E-86C88D530556}"/>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28971403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only 1" preserve="1">
  <p:cSld name="Title only 1">
    <p:spTree>
      <p:nvGrpSpPr>
        <p:cNvPr id="1" name="Shape 191"/>
        <p:cNvGrpSpPr/>
        <p:nvPr/>
      </p:nvGrpSpPr>
      <p:grpSpPr>
        <a:xfrm>
          <a:off x="0" y="0"/>
          <a:ext cx="0" cy="0"/>
          <a:chOff x="0" y="0"/>
          <a:chExt cx="0" cy="0"/>
        </a:xfrm>
      </p:grpSpPr>
      <p:sp>
        <p:nvSpPr>
          <p:cNvPr id="192" name="Google Shape;192;p22"/>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pic>
        <p:nvPicPr>
          <p:cNvPr id="3" name="Picture 2">
            <a:extLst>
              <a:ext uri="{FF2B5EF4-FFF2-40B4-BE49-F238E27FC236}">
                <a16:creationId xmlns:a16="http://schemas.microsoft.com/office/drawing/2014/main" id="{C1FE342E-CCC1-A1F4-F4A3-32EA0A2C98A6}"/>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36003350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hanks" preserve="1">
  <p:cSld name="Thanks">
    <p:spTree>
      <p:nvGrpSpPr>
        <p:cNvPr id="1" name="Shape 193"/>
        <p:cNvGrpSpPr/>
        <p:nvPr/>
      </p:nvGrpSpPr>
      <p:grpSpPr>
        <a:xfrm>
          <a:off x="0" y="0"/>
          <a:ext cx="0" cy="0"/>
          <a:chOff x="0" y="0"/>
          <a:chExt cx="0" cy="0"/>
        </a:xfrm>
      </p:grpSpPr>
      <p:sp>
        <p:nvSpPr>
          <p:cNvPr id="194" name="Google Shape;194;p23"/>
          <p:cNvSpPr txBox="1">
            <a:spLocks noGrp="1"/>
          </p:cNvSpPr>
          <p:nvPr>
            <p:ph type="ctrTitle"/>
          </p:nvPr>
        </p:nvSpPr>
        <p:spPr>
          <a:xfrm>
            <a:off x="2430025" y="669825"/>
            <a:ext cx="4284000" cy="997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95" name="Google Shape;195;p23"/>
          <p:cNvSpPr txBox="1">
            <a:spLocks noGrp="1"/>
          </p:cNvSpPr>
          <p:nvPr>
            <p:ph type="subTitle" idx="1"/>
          </p:nvPr>
        </p:nvSpPr>
        <p:spPr>
          <a:xfrm>
            <a:off x="2425075" y="1634075"/>
            <a:ext cx="4293900" cy="1054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cxnSp>
        <p:nvCxnSpPr>
          <p:cNvPr id="197" name="Google Shape;197;p23"/>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198" name="Google Shape;198;p23"/>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199" name="Google Shape;199;p23"/>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200" name="Google Shape;200;p23"/>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AEDC7F83-3822-B7CA-DC6C-B0F7E7AC66BE}"/>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33375610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ackground" preserve="1">
  <p:cSld name="Background">
    <p:spTree>
      <p:nvGrpSpPr>
        <p:cNvPr id="1" name="Shape 201"/>
        <p:cNvGrpSpPr/>
        <p:nvPr/>
      </p:nvGrpSpPr>
      <p:grpSpPr>
        <a:xfrm>
          <a:off x="0" y="0"/>
          <a:ext cx="0" cy="0"/>
          <a:chOff x="0" y="0"/>
          <a:chExt cx="0" cy="0"/>
        </a:xfrm>
      </p:grpSpPr>
      <p:cxnSp>
        <p:nvCxnSpPr>
          <p:cNvPr id="202" name="Google Shape;202;p24"/>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203" name="Google Shape;203;p24"/>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BD282914-D242-19EC-46A1-E86C6EA56463}"/>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29346388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ackground 1" preserve="1">
  <p:cSld name="Background 1">
    <p:spTree>
      <p:nvGrpSpPr>
        <p:cNvPr id="1" name="Shape 204"/>
        <p:cNvGrpSpPr/>
        <p:nvPr/>
      </p:nvGrpSpPr>
      <p:grpSpPr>
        <a:xfrm>
          <a:off x="0" y="0"/>
          <a:ext cx="0" cy="0"/>
          <a:chOff x="0" y="0"/>
          <a:chExt cx="0" cy="0"/>
        </a:xfrm>
      </p:grpSpPr>
      <p:cxnSp>
        <p:nvCxnSpPr>
          <p:cNvPr id="205" name="Google Shape;205;p25"/>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206" name="Google Shape;206;p25"/>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BC0C7142-02DB-079B-6878-195F53FE1E25}"/>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8855703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cxnSp>
        <p:nvCxnSpPr>
          <p:cNvPr id="7" name="Straight Connector 6" hidden="1"/>
          <p:cNvCxnSpPr/>
          <p:nvPr/>
        </p:nvCxnSpPr>
        <p:spPr>
          <a:xfrm>
            <a:off x="1047127" y="1816100"/>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hidden="1"/>
          <p:cNvSpPr>
            <a:spLocks noGrp="1"/>
          </p:cNvSpPr>
          <p:nvPr>
            <p:ph type="dt" sz="half" idx="10"/>
          </p:nvPr>
        </p:nvSpPr>
        <p:spPr/>
        <p:txBody>
          <a:bodyPr/>
          <a:lstStyle/>
          <a:p>
            <a:fld id="{96DFF08F-DC6B-4601-B491-B0F83F6DD2DA}" type="datetimeFigureOut">
              <a:rPr lang="en-US" smtClean="0"/>
              <a:t>1/16/24</a:t>
            </a:fld>
            <a:endParaRPr lang="en-US" dirty="0"/>
          </a:p>
        </p:txBody>
      </p:sp>
      <p:sp>
        <p:nvSpPr>
          <p:cNvPr id="5" name="Footer Placeholder 4" hidden="1"/>
          <p:cNvSpPr>
            <a:spLocks noGrp="1"/>
          </p:cNvSpPr>
          <p:nvPr>
            <p:ph type="ftr" sz="quarter" idx="11"/>
          </p:nvPr>
        </p:nvSpPr>
        <p:spPr/>
        <p:txBody>
          <a:bodyPr/>
          <a:lstStyle/>
          <a:p>
            <a:endParaRPr lang="en-US" dirty="0"/>
          </a:p>
        </p:txBody>
      </p:sp>
      <p:sp>
        <p:nvSpPr>
          <p:cNvPr id="6" name="Slide Number Placeholder 5" hidden="1"/>
          <p:cNvSpPr>
            <a:spLocks noGrp="1"/>
          </p:cNvSpPr>
          <p:nvPr>
            <p:ph type="sldNum" sz="quarter" idx="12"/>
          </p:nvPr>
        </p:nvSpPr>
        <p:spPr/>
        <p:txBody>
          <a:bodyPr/>
          <a:lstStyle/>
          <a:p>
            <a:fld id="{4FAB73BC-B049-4115-A692-8D63A059BFB8}" type="slidenum">
              <a:rPr lang="en-US" smtClean="0"/>
              <a:t>‹#›</a:t>
            </a:fld>
            <a:endParaRPr lang="en-US" dirty="0"/>
          </a:p>
        </p:txBody>
      </p:sp>
      <p:cxnSp>
        <p:nvCxnSpPr>
          <p:cNvPr id="8" name="Google Shape;202;p24">
            <a:extLst>
              <a:ext uri="{FF2B5EF4-FFF2-40B4-BE49-F238E27FC236}">
                <a16:creationId xmlns:a16="http://schemas.microsoft.com/office/drawing/2014/main" id="{DC353E64-1FB7-F1F4-3693-E12CF7249607}"/>
              </a:ext>
            </a:extLst>
          </p:cNvPr>
          <p:cNvCxnSpPr/>
          <p:nvPr userDrawn="1"/>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9" name="Google Shape;203;p24">
            <a:extLst>
              <a:ext uri="{FF2B5EF4-FFF2-40B4-BE49-F238E27FC236}">
                <a16:creationId xmlns:a16="http://schemas.microsoft.com/office/drawing/2014/main" id="{0EEEAFE1-E9AB-9155-EDF1-854A312114CB}"/>
              </a:ext>
            </a:extLst>
          </p:cNvPr>
          <p:cNvCxnSpPr/>
          <p:nvPr userDrawn="1"/>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10" name="Picture 9">
            <a:extLst>
              <a:ext uri="{FF2B5EF4-FFF2-40B4-BE49-F238E27FC236}">
                <a16:creationId xmlns:a16="http://schemas.microsoft.com/office/drawing/2014/main" id="{15E27AEC-0B8D-D101-DBD1-5566EB8F918E}"/>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2378520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reserve="1">
  <p:cSld name="Title and body">
    <p:spTree>
      <p:nvGrpSpPr>
        <p:cNvPr id="1" name="Shape 24"/>
        <p:cNvGrpSpPr/>
        <p:nvPr/>
      </p:nvGrpSpPr>
      <p:grpSpPr>
        <a:xfrm>
          <a:off x="0" y="0"/>
          <a:ext cx="0" cy="0"/>
          <a:chOff x="0" y="0"/>
          <a:chExt cx="0" cy="0"/>
        </a:xfrm>
      </p:grpSpPr>
      <p:sp>
        <p:nvSpPr>
          <p:cNvPr id="25" name="Google Shape;25;p4"/>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b="1"/>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6" name="Google Shape;26;p4"/>
          <p:cNvSpPr txBox="1">
            <a:spLocks noGrp="1"/>
          </p:cNvSpPr>
          <p:nvPr>
            <p:ph type="body" idx="1"/>
          </p:nvPr>
        </p:nvSpPr>
        <p:spPr>
          <a:xfrm>
            <a:off x="720000" y="1152475"/>
            <a:ext cx="7704000" cy="3416400"/>
          </a:xfrm>
          <a:prstGeom prst="rect">
            <a:avLst/>
          </a:prstGeom>
        </p:spPr>
        <p:txBody>
          <a:bodyPr spcFirstLastPara="1" wrap="square" lIns="91425" tIns="91425" rIns="91425" bIns="91425" anchor="t" anchorCtr="0">
            <a:noAutofit/>
          </a:bodyPr>
          <a:lstStyle>
            <a:lvl1pPr marL="457200" lvl="0" indent="-259080" rtl="0">
              <a:lnSpc>
                <a:spcPct val="115000"/>
              </a:lnSpc>
              <a:spcBef>
                <a:spcPts val="0"/>
              </a:spcBef>
              <a:spcAft>
                <a:spcPts val="0"/>
              </a:spcAft>
              <a:buClr>
                <a:srgbClr val="434343"/>
              </a:buClr>
              <a:buSzPts val="480"/>
              <a:buFont typeface="Raleway Medium"/>
              <a:buAutoNum type="arabicPeriod"/>
              <a:defRPr sz="1200">
                <a:solidFill>
                  <a:srgbClr val="434343"/>
                </a:solidFill>
              </a:defRPr>
            </a:lvl1pPr>
            <a:lvl2pPr marL="914400" lvl="1" indent="-259080" rtl="0">
              <a:lnSpc>
                <a:spcPct val="115000"/>
              </a:lnSpc>
              <a:spcBef>
                <a:spcPts val="0"/>
              </a:spcBef>
              <a:spcAft>
                <a:spcPts val="0"/>
              </a:spcAft>
              <a:buClr>
                <a:srgbClr val="434343"/>
              </a:buClr>
              <a:buSzPts val="480"/>
              <a:buFont typeface="Roboto Condensed Light"/>
              <a:buAutoNum type="alphaLcPeriod"/>
              <a:defRPr>
                <a:solidFill>
                  <a:srgbClr val="434343"/>
                </a:solidFill>
              </a:defRPr>
            </a:lvl2pPr>
            <a:lvl3pPr marL="1371600" lvl="2" indent="-259080" rtl="0">
              <a:lnSpc>
                <a:spcPct val="115000"/>
              </a:lnSpc>
              <a:spcBef>
                <a:spcPts val="0"/>
              </a:spcBef>
              <a:spcAft>
                <a:spcPts val="0"/>
              </a:spcAft>
              <a:buClr>
                <a:srgbClr val="434343"/>
              </a:buClr>
              <a:buSzPts val="480"/>
              <a:buFont typeface="Roboto Condensed Light"/>
              <a:buAutoNum type="romanLcPeriod"/>
              <a:defRPr>
                <a:solidFill>
                  <a:srgbClr val="434343"/>
                </a:solidFill>
              </a:defRPr>
            </a:lvl3pPr>
            <a:lvl4pPr marL="1828800" lvl="3" indent="-259080" rtl="0">
              <a:lnSpc>
                <a:spcPct val="115000"/>
              </a:lnSpc>
              <a:spcBef>
                <a:spcPts val="0"/>
              </a:spcBef>
              <a:spcAft>
                <a:spcPts val="0"/>
              </a:spcAft>
              <a:buClr>
                <a:srgbClr val="434343"/>
              </a:buClr>
              <a:buSzPts val="480"/>
              <a:buFont typeface="Roboto Condensed Light"/>
              <a:buAutoNum type="arabicPeriod"/>
              <a:defRPr>
                <a:solidFill>
                  <a:srgbClr val="434343"/>
                </a:solidFill>
              </a:defRPr>
            </a:lvl4pPr>
            <a:lvl5pPr marL="2286000" lvl="4" indent="-259079" rtl="0">
              <a:lnSpc>
                <a:spcPct val="115000"/>
              </a:lnSpc>
              <a:spcBef>
                <a:spcPts val="0"/>
              </a:spcBef>
              <a:spcAft>
                <a:spcPts val="0"/>
              </a:spcAft>
              <a:buClr>
                <a:srgbClr val="434343"/>
              </a:buClr>
              <a:buSzPts val="480"/>
              <a:buFont typeface="Roboto Condensed Light"/>
              <a:buAutoNum type="alphaLcPeriod"/>
              <a:defRPr>
                <a:solidFill>
                  <a:srgbClr val="434343"/>
                </a:solidFill>
              </a:defRPr>
            </a:lvl5pPr>
            <a:lvl6pPr marL="2743200" lvl="5" indent="-259079" rtl="0">
              <a:lnSpc>
                <a:spcPct val="115000"/>
              </a:lnSpc>
              <a:spcBef>
                <a:spcPts val="0"/>
              </a:spcBef>
              <a:spcAft>
                <a:spcPts val="0"/>
              </a:spcAft>
              <a:buClr>
                <a:srgbClr val="434343"/>
              </a:buClr>
              <a:buSzPts val="480"/>
              <a:buFont typeface="Roboto Condensed Light"/>
              <a:buAutoNum type="romanLcPeriod"/>
              <a:defRPr>
                <a:solidFill>
                  <a:srgbClr val="434343"/>
                </a:solidFill>
              </a:defRPr>
            </a:lvl6pPr>
            <a:lvl7pPr marL="3200400" lvl="6" indent="-259079" rtl="0">
              <a:lnSpc>
                <a:spcPct val="115000"/>
              </a:lnSpc>
              <a:spcBef>
                <a:spcPts val="0"/>
              </a:spcBef>
              <a:spcAft>
                <a:spcPts val="0"/>
              </a:spcAft>
              <a:buClr>
                <a:srgbClr val="434343"/>
              </a:buClr>
              <a:buSzPts val="480"/>
              <a:buFont typeface="Roboto Condensed Light"/>
              <a:buAutoNum type="arabicPeriod"/>
              <a:defRPr>
                <a:solidFill>
                  <a:srgbClr val="434343"/>
                </a:solidFill>
              </a:defRPr>
            </a:lvl7pPr>
            <a:lvl8pPr marL="3657600" lvl="7" indent="-259079" rtl="0">
              <a:lnSpc>
                <a:spcPct val="115000"/>
              </a:lnSpc>
              <a:spcBef>
                <a:spcPts val="0"/>
              </a:spcBef>
              <a:spcAft>
                <a:spcPts val="0"/>
              </a:spcAft>
              <a:buClr>
                <a:srgbClr val="434343"/>
              </a:buClr>
              <a:buSzPts val="480"/>
              <a:buFont typeface="Roboto Condensed Light"/>
              <a:buAutoNum type="alphaLcPeriod"/>
              <a:defRPr>
                <a:solidFill>
                  <a:srgbClr val="434343"/>
                </a:solidFill>
              </a:defRPr>
            </a:lvl8pPr>
            <a:lvl9pPr marL="4114800" lvl="8" indent="-259079" rtl="0">
              <a:lnSpc>
                <a:spcPct val="115000"/>
              </a:lnSpc>
              <a:spcBef>
                <a:spcPts val="0"/>
              </a:spcBef>
              <a:spcAft>
                <a:spcPts val="0"/>
              </a:spcAft>
              <a:buClr>
                <a:srgbClr val="434343"/>
              </a:buClr>
              <a:buSzPts val="480"/>
              <a:buFont typeface="Roboto Condensed Light"/>
              <a:buAutoNum type="romanLcPeriod"/>
              <a:defRPr>
                <a:solidFill>
                  <a:srgbClr val="434343"/>
                </a:solidFill>
              </a:defRPr>
            </a:lvl9pPr>
          </a:lstStyle>
          <a:p>
            <a:endParaRPr dirty="0"/>
          </a:p>
        </p:txBody>
      </p:sp>
      <p:cxnSp>
        <p:nvCxnSpPr>
          <p:cNvPr id="27" name="Google Shape;27;p4"/>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28" name="Google Shape;28;p4"/>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29" name="Google Shape;29;p4"/>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30" name="Google Shape;30;p4"/>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4" name="Picture 3">
            <a:extLst>
              <a:ext uri="{FF2B5EF4-FFF2-40B4-BE49-F238E27FC236}">
                <a16:creationId xmlns:a16="http://schemas.microsoft.com/office/drawing/2014/main" id="{3E521360-1224-D171-DA38-3D72E8A67AB5}"/>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27819753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preserve="1" userDrawn="1">
  <p:cSld name="Title and two columns">
    <p:spTree>
      <p:nvGrpSpPr>
        <p:cNvPr id="1" name="Shape 31"/>
        <p:cNvGrpSpPr/>
        <p:nvPr/>
      </p:nvGrpSpPr>
      <p:grpSpPr>
        <a:xfrm>
          <a:off x="0" y="0"/>
          <a:ext cx="0" cy="0"/>
          <a:chOff x="0" y="0"/>
          <a:chExt cx="0" cy="0"/>
        </a:xfrm>
      </p:grpSpPr>
      <p:sp>
        <p:nvSpPr>
          <p:cNvPr id="32" name="Google Shape;32;p5"/>
          <p:cNvSpPr txBox="1">
            <a:spLocks noGrp="1"/>
          </p:cNvSpPr>
          <p:nvPr>
            <p:ph type="subTitle" idx="1"/>
          </p:nvPr>
        </p:nvSpPr>
        <p:spPr>
          <a:xfrm>
            <a:off x="720000" y="2606338"/>
            <a:ext cx="1777800" cy="5727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2500"/>
              <a:buFont typeface="Bebas Neue"/>
              <a:buNone/>
              <a:defRPr sz="1800" b="1" i="0">
                <a:solidFill>
                  <a:srgbClr val="004990"/>
                </a:solidFill>
                <a:latin typeface="Garamond" panose="02020404030301010803" pitchFamily="18" charset="0"/>
                <a:ea typeface="Garamond" panose="02020404030301010803" pitchFamily="18" charset="0"/>
                <a:cs typeface="Garamond" panose="02020404030301010803" pitchFamily="18" charset="0"/>
                <a:sym typeface="Fjalla One"/>
              </a:defRPr>
            </a:lvl1pPr>
            <a:lvl2pPr lvl="1" algn="ctr">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2pPr>
            <a:lvl3pPr lvl="2" algn="ctr">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3pPr>
            <a:lvl4pPr lvl="3" algn="ctr">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4pPr>
            <a:lvl5pPr lvl="4" algn="ctr">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5pPr>
            <a:lvl6pPr lvl="5" algn="ctr">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6pPr>
            <a:lvl7pPr lvl="6" algn="ctr">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7pPr>
            <a:lvl8pPr lvl="7" algn="ctr">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8pPr>
            <a:lvl9pPr lvl="8" algn="ctr">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9pPr>
          </a:lstStyle>
          <a:p>
            <a:endParaRPr dirty="0"/>
          </a:p>
        </p:txBody>
      </p:sp>
      <p:sp>
        <p:nvSpPr>
          <p:cNvPr id="33" name="Google Shape;33;p5"/>
          <p:cNvSpPr txBox="1">
            <a:spLocks noGrp="1"/>
          </p:cNvSpPr>
          <p:nvPr>
            <p:ph type="subTitle" idx="2"/>
          </p:nvPr>
        </p:nvSpPr>
        <p:spPr>
          <a:xfrm>
            <a:off x="6646200" y="2606338"/>
            <a:ext cx="1777800" cy="572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500"/>
              <a:buFont typeface="Bebas Neue"/>
              <a:buNone/>
              <a:defRPr sz="1800" b="1" i="0">
                <a:solidFill>
                  <a:srgbClr val="004990"/>
                </a:solidFill>
                <a:latin typeface="Garamond" panose="02020404030301010803" pitchFamily="18" charset="0"/>
                <a:ea typeface="Garamond" panose="02020404030301010803" pitchFamily="18" charset="0"/>
                <a:cs typeface="Garamond" panose="02020404030301010803" pitchFamily="18" charset="0"/>
                <a:sym typeface="Fjalla One"/>
              </a:defRPr>
            </a:lvl1pPr>
            <a:lvl2pPr lvl="1" algn="ctr" rtl="0">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2pPr>
            <a:lvl3pPr lvl="2" algn="ctr" rtl="0">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3pPr>
            <a:lvl4pPr lvl="3" algn="ctr" rtl="0">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4pPr>
            <a:lvl5pPr lvl="4" algn="ctr" rtl="0">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5pPr>
            <a:lvl6pPr lvl="5" algn="ctr" rtl="0">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6pPr>
            <a:lvl7pPr lvl="6" algn="ctr" rtl="0">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7pPr>
            <a:lvl8pPr lvl="7" algn="ctr" rtl="0">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8pPr>
            <a:lvl9pPr lvl="8" algn="ctr" rtl="0">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9pPr>
          </a:lstStyle>
          <a:p>
            <a:endParaRPr dirty="0"/>
          </a:p>
        </p:txBody>
      </p:sp>
      <p:sp>
        <p:nvSpPr>
          <p:cNvPr id="34" name="Google Shape;34;p5"/>
          <p:cNvSpPr txBox="1">
            <a:spLocks noGrp="1"/>
          </p:cNvSpPr>
          <p:nvPr>
            <p:ph type="subTitle" idx="3"/>
          </p:nvPr>
        </p:nvSpPr>
        <p:spPr>
          <a:xfrm>
            <a:off x="720000" y="3150025"/>
            <a:ext cx="1777800" cy="713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dirty="0"/>
          </a:p>
        </p:txBody>
      </p:sp>
      <p:sp>
        <p:nvSpPr>
          <p:cNvPr id="35" name="Google Shape;35;p5"/>
          <p:cNvSpPr txBox="1">
            <a:spLocks noGrp="1"/>
          </p:cNvSpPr>
          <p:nvPr>
            <p:ph type="subTitle" idx="4"/>
          </p:nvPr>
        </p:nvSpPr>
        <p:spPr>
          <a:xfrm>
            <a:off x="6646200" y="3150013"/>
            <a:ext cx="1777800" cy="713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dirty="0"/>
          </a:p>
        </p:txBody>
      </p:sp>
      <p:sp>
        <p:nvSpPr>
          <p:cNvPr id="36" name="Google Shape;36;p5"/>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cxnSp>
        <p:nvCxnSpPr>
          <p:cNvPr id="37" name="Google Shape;37;p5"/>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38" name="Google Shape;38;p5"/>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39" name="Google Shape;39;p5"/>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40" name="Google Shape;40;p5"/>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4" name="Picture 3">
            <a:extLst>
              <a:ext uri="{FF2B5EF4-FFF2-40B4-BE49-F238E27FC236}">
                <a16:creationId xmlns:a16="http://schemas.microsoft.com/office/drawing/2014/main" id="{4A117CD4-6029-3C42-EF5E-CF6B3C73568E}"/>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9877908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reserve="1">
  <p:cSld name="Title only">
    <p:spTree>
      <p:nvGrpSpPr>
        <p:cNvPr id="1" name="Shape 41"/>
        <p:cNvGrpSpPr/>
        <p:nvPr/>
      </p:nvGrpSpPr>
      <p:grpSpPr>
        <a:xfrm>
          <a:off x="0" y="0"/>
          <a:ext cx="0" cy="0"/>
          <a:chOff x="0" y="0"/>
          <a:chExt cx="0" cy="0"/>
        </a:xfrm>
      </p:grpSpPr>
      <p:sp>
        <p:nvSpPr>
          <p:cNvPr id="42" name="Google Shape;42;p6"/>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cxnSp>
        <p:nvCxnSpPr>
          <p:cNvPr id="43" name="Google Shape;43;p6"/>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44" name="Google Shape;44;p6"/>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45" name="Google Shape;45;p6"/>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46" name="Google Shape;46;p6"/>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4" name="Picture 3">
            <a:extLst>
              <a:ext uri="{FF2B5EF4-FFF2-40B4-BE49-F238E27FC236}">
                <a16:creationId xmlns:a16="http://schemas.microsoft.com/office/drawing/2014/main" id="{FFF1E92F-D5D5-9CE4-7A9D-52BAE7455FD7}"/>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37719378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reserve="1">
  <p:cSld name="One column text">
    <p:spTree>
      <p:nvGrpSpPr>
        <p:cNvPr id="1" name="Shape 47"/>
        <p:cNvGrpSpPr/>
        <p:nvPr/>
      </p:nvGrpSpPr>
      <p:grpSpPr>
        <a:xfrm>
          <a:off x="0" y="0"/>
          <a:ext cx="0" cy="0"/>
          <a:chOff x="0" y="0"/>
          <a:chExt cx="0" cy="0"/>
        </a:xfrm>
      </p:grpSpPr>
      <p:sp>
        <p:nvSpPr>
          <p:cNvPr id="48" name="Google Shape;48;p7"/>
          <p:cNvSpPr txBox="1">
            <a:spLocks noGrp="1"/>
          </p:cNvSpPr>
          <p:nvPr>
            <p:ph type="body" idx="1"/>
          </p:nvPr>
        </p:nvSpPr>
        <p:spPr>
          <a:xfrm>
            <a:off x="4874300" y="1748970"/>
            <a:ext cx="3544500" cy="3001450"/>
          </a:xfrm>
          <a:prstGeom prst="rect">
            <a:avLst/>
          </a:prstGeom>
        </p:spPr>
        <p:txBody>
          <a:bodyPr spcFirstLastPara="1" wrap="square" lIns="91425" tIns="91425" rIns="91425" bIns="91425" anchor="ctr" anchorCtr="0">
            <a:noAutofit/>
          </a:bodyPr>
          <a:lstStyle>
            <a:lvl1pPr marL="457200" lvl="0" indent="-330200" rtl="0">
              <a:lnSpc>
                <a:spcPct val="100000"/>
              </a:lnSpc>
              <a:spcBef>
                <a:spcPts val="0"/>
              </a:spcBef>
              <a:spcAft>
                <a:spcPts val="0"/>
              </a:spcAft>
              <a:buClr>
                <a:schemeClr val="dk1"/>
              </a:buClr>
              <a:buSzPts val="1600"/>
              <a:buFont typeface="Exo"/>
              <a:buChar char="●"/>
              <a:defRPr sz="1600">
                <a:solidFill>
                  <a:srgbClr val="004990"/>
                </a:solidFill>
              </a:defRPr>
            </a:lvl1pPr>
            <a:lvl2pPr marL="914400" lvl="1" indent="-330200" rtl="0">
              <a:lnSpc>
                <a:spcPct val="115000"/>
              </a:lnSpc>
              <a:spcBef>
                <a:spcPts val="0"/>
              </a:spcBef>
              <a:spcAft>
                <a:spcPts val="0"/>
              </a:spcAft>
              <a:buClr>
                <a:srgbClr val="494949"/>
              </a:buClr>
              <a:buSzPts val="1600"/>
              <a:buFont typeface="Exo"/>
              <a:buChar char="○"/>
              <a:defRPr>
                <a:solidFill>
                  <a:schemeClr val="dk2"/>
                </a:solidFill>
              </a:defRPr>
            </a:lvl2pPr>
            <a:lvl3pPr marL="1371600" lvl="2" indent="-330200" rtl="0">
              <a:lnSpc>
                <a:spcPct val="115000"/>
              </a:lnSpc>
              <a:spcBef>
                <a:spcPts val="0"/>
              </a:spcBef>
              <a:spcAft>
                <a:spcPts val="0"/>
              </a:spcAft>
              <a:buClr>
                <a:srgbClr val="494949"/>
              </a:buClr>
              <a:buSzPts val="1600"/>
              <a:buFont typeface="Exo"/>
              <a:buChar char="■"/>
              <a:defRPr>
                <a:solidFill>
                  <a:schemeClr val="dk2"/>
                </a:solidFill>
              </a:defRPr>
            </a:lvl3pPr>
            <a:lvl4pPr marL="1828800" lvl="3" indent="-330200" rtl="0">
              <a:lnSpc>
                <a:spcPct val="115000"/>
              </a:lnSpc>
              <a:spcBef>
                <a:spcPts val="0"/>
              </a:spcBef>
              <a:spcAft>
                <a:spcPts val="0"/>
              </a:spcAft>
              <a:buClr>
                <a:srgbClr val="494949"/>
              </a:buClr>
              <a:buSzPts val="1600"/>
              <a:buFont typeface="Exo"/>
              <a:buChar char="●"/>
              <a:defRPr>
                <a:solidFill>
                  <a:schemeClr val="dk2"/>
                </a:solidFill>
              </a:defRPr>
            </a:lvl4pPr>
            <a:lvl5pPr marL="2286000" lvl="4" indent="-330200" rtl="0">
              <a:lnSpc>
                <a:spcPct val="115000"/>
              </a:lnSpc>
              <a:spcBef>
                <a:spcPts val="0"/>
              </a:spcBef>
              <a:spcAft>
                <a:spcPts val="0"/>
              </a:spcAft>
              <a:buClr>
                <a:srgbClr val="494949"/>
              </a:buClr>
              <a:buSzPts val="1600"/>
              <a:buFont typeface="Exo"/>
              <a:buChar char="○"/>
              <a:defRPr>
                <a:solidFill>
                  <a:schemeClr val="dk2"/>
                </a:solidFill>
              </a:defRPr>
            </a:lvl5pPr>
            <a:lvl6pPr marL="2743200" lvl="5" indent="-330200" rtl="0">
              <a:lnSpc>
                <a:spcPct val="115000"/>
              </a:lnSpc>
              <a:spcBef>
                <a:spcPts val="0"/>
              </a:spcBef>
              <a:spcAft>
                <a:spcPts val="0"/>
              </a:spcAft>
              <a:buClr>
                <a:srgbClr val="494949"/>
              </a:buClr>
              <a:buSzPts val="1600"/>
              <a:buFont typeface="Exo"/>
              <a:buChar char="■"/>
              <a:defRPr>
                <a:solidFill>
                  <a:schemeClr val="dk2"/>
                </a:solidFill>
              </a:defRPr>
            </a:lvl6pPr>
            <a:lvl7pPr marL="3200400" lvl="6" indent="-330200" rtl="0">
              <a:lnSpc>
                <a:spcPct val="115000"/>
              </a:lnSpc>
              <a:spcBef>
                <a:spcPts val="0"/>
              </a:spcBef>
              <a:spcAft>
                <a:spcPts val="0"/>
              </a:spcAft>
              <a:buClr>
                <a:srgbClr val="494949"/>
              </a:buClr>
              <a:buSzPts val="1600"/>
              <a:buFont typeface="Exo"/>
              <a:buChar char="●"/>
              <a:defRPr>
                <a:solidFill>
                  <a:schemeClr val="dk2"/>
                </a:solidFill>
              </a:defRPr>
            </a:lvl7pPr>
            <a:lvl8pPr marL="3657600" lvl="7" indent="-330200" rtl="0">
              <a:lnSpc>
                <a:spcPct val="115000"/>
              </a:lnSpc>
              <a:spcBef>
                <a:spcPts val="0"/>
              </a:spcBef>
              <a:spcAft>
                <a:spcPts val="0"/>
              </a:spcAft>
              <a:buClr>
                <a:srgbClr val="494949"/>
              </a:buClr>
              <a:buSzPts val="1600"/>
              <a:buFont typeface="Exo"/>
              <a:buChar char="○"/>
              <a:defRPr>
                <a:solidFill>
                  <a:schemeClr val="dk2"/>
                </a:solidFill>
              </a:defRPr>
            </a:lvl8pPr>
            <a:lvl9pPr marL="4114800" lvl="8" indent="-330200" rtl="0">
              <a:lnSpc>
                <a:spcPct val="115000"/>
              </a:lnSpc>
              <a:spcBef>
                <a:spcPts val="0"/>
              </a:spcBef>
              <a:spcAft>
                <a:spcPts val="0"/>
              </a:spcAft>
              <a:buClr>
                <a:srgbClr val="494949"/>
              </a:buClr>
              <a:buSzPts val="1600"/>
              <a:buFont typeface="Exo"/>
              <a:buChar char="■"/>
              <a:defRPr>
                <a:solidFill>
                  <a:schemeClr val="dk2"/>
                </a:solidFill>
              </a:defRPr>
            </a:lvl9pPr>
          </a:lstStyle>
          <a:p>
            <a:endParaRPr dirty="0"/>
          </a:p>
        </p:txBody>
      </p:sp>
      <p:sp>
        <p:nvSpPr>
          <p:cNvPr id="49" name="Google Shape;49;p7"/>
          <p:cNvSpPr txBox="1">
            <a:spLocks noGrp="1"/>
          </p:cNvSpPr>
          <p:nvPr>
            <p:ph type="title"/>
          </p:nvPr>
        </p:nvSpPr>
        <p:spPr>
          <a:xfrm>
            <a:off x="4874299" y="531771"/>
            <a:ext cx="3544493" cy="8565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800"/>
              <a:buFont typeface="Ramabhadra"/>
              <a:buNone/>
              <a:defRPr/>
            </a:lvl1pPr>
            <a:lvl2pPr lvl="1" algn="ctr" rtl="0">
              <a:spcBef>
                <a:spcPts val="0"/>
              </a:spcBef>
              <a:spcAft>
                <a:spcPts val="0"/>
              </a:spcAft>
              <a:buSzPts val="2800"/>
              <a:buFont typeface="Ramabhadra"/>
              <a:buNone/>
              <a:defRPr sz="2800" b="1">
                <a:latin typeface="Ramabhadra"/>
                <a:ea typeface="Ramabhadra"/>
                <a:cs typeface="Ramabhadra"/>
                <a:sym typeface="Ramabhadra"/>
              </a:defRPr>
            </a:lvl2pPr>
            <a:lvl3pPr lvl="2" algn="ctr" rtl="0">
              <a:spcBef>
                <a:spcPts val="0"/>
              </a:spcBef>
              <a:spcAft>
                <a:spcPts val="0"/>
              </a:spcAft>
              <a:buSzPts val="2800"/>
              <a:buFont typeface="Ramabhadra"/>
              <a:buNone/>
              <a:defRPr sz="2800" b="1">
                <a:latin typeface="Ramabhadra"/>
                <a:ea typeface="Ramabhadra"/>
                <a:cs typeface="Ramabhadra"/>
                <a:sym typeface="Ramabhadra"/>
              </a:defRPr>
            </a:lvl3pPr>
            <a:lvl4pPr lvl="3" algn="ctr" rtl="0">
              <a:spcBef>
                <a:spcPts val="0"/>
              </a:spcBef>
              <a:spcAft>
                <a:spcPts val="0"/>
              </a:spcAft>
              <a:buSzPts val="2800"/>
              <a:buFont typeface="Ramabhadra"/>
              <a:buNone/>
              <a:defRPr sz="2800" b="1">
                <a:latin typeface="Ramabhadra"/>
                <a:ea typeface="Ramabhadra"/>
                <a:cs typeface="Ramabhadra"/>
                <a:sym typeface="Ramabhadra"/>
              </a:defRPr>
            </a:lvl4pPr>
            <a:lvl5pPr lvl="4" algn="ctr" rtl="0">
              <a:spcBef>
                <a:spcPts val="0"/>
              </a:spcBef>
              <a:spcAft>
                <a:spcPts val="0"/>
              </a:spcAft>
              <a:buSzPts val="2800"/>
              <a:buFont typeface="Ramabhadra"/>
              <a:buNone/>
              <a:defRPr sz="2800" b="1">
                <a:latin typeface="Ramabhadra"/>
                <a:ea typeface="Ramabhadra"/>
                <a:cs typeface="Ramabhadra"/>
                <a:sym typeface="Ramabhadra"/>
              </a:defRPr>
            </a:lvl5pPr>
            <a:lvl6pPr lvl="5" algn="ctr" rtl="0">
              <a:spcBef>
                <a:spcPts val="0"/>
              </a:spcBef>
              <a:spcAft>
                <a:spcPts val="0"/>
              </a:spcAft>
              <a:buSzPts val="2800"/>
              <a:buFont typeface="Ramabhadra"/>
              <a:buNone/>
              <a:defRPr sz="2800" b="1">
                <a:latin typeface="Ramabhadra"/>
                <a:ea typeface="Ramabhadra"/>
                <a:cs typeface="Ramabhadra"/>
                <a:sym typeface="Ramabhadra"/>
              </a:defRPr>
            </a:lvl6pPr>
            <a:lvl7pPr lvl="6" algn="ctr" rtl="0">
              <a:spcBef>
                <a:spcPts val="0"/>
              </a:spcBef>
              <a:spcAft>
                <a:spcPts val="0"/>
              </a:spcAft>
              <a:buSzPts val="2800"/>
              <a:buFont typeface="Ramabhadra"/>
              <a:buNone/>
              <a:defRPr sz="2800" b="1">
                <a:latin typeface="Ramabhadra"/>
                <a:ea typeface="Ramabhadra"/>
                <a:cs typeface="Ramabhadra"/>
                <a:sym typeface="Ramabhadra"/>
              </a:defRPr>
            </a:lvl7pPr>
            <a:lvl8pPr lvl="7" algn="ctr" rtl="0">
              <a:spcBef>
                <a:spcPts val="0"/>
              </a:spcBef>
              <a:spcAft>
                <a:spcPts val="0"/>
              </a:spcAft>
              <a:buSzPts val="2800"/>
              <a:buFont typeface="Ramabhadra"/>
              <a:buNone/>
              <a:defRPr sz="2800" b="1">
                <a:latin typeface="Ramabhadra"/>
                <a:ea typeface="Ramabhadra"/>
                <a:cs typeface="Ramabhadra"/>
                <a:sym typeface="Ramabhadra"/>
              </a:defRPr>
            </a:lvl8pPr>
            <a:lvl9pPr lvl="8" algn="ctr" rtl="0">
              <a:spcBef>
                <a:spcPts val="0"/>
              </a:spcBef>
              <a:spcAft>
                <a:spcPts val="0"/>
              </a:spcAft>
              <a:buSzPts val="2800"/>
              <a:buFont typeface="Ramabhadra"/>
              <a:buNone/>
              <a:defRPr sz="2800" b="1">
                <a:latin typeface="Ramabhadra"/>
                <a:ea typeface="Ramabhadra"/>
                <a:cs typeface="Ramabhadra"/>
                <a:sym typeface="Ramabhadra"/>
              </a:defRPr>
            </a:lvl9pPr>
          </a:lstStyle>
          <a:p>
            <a:endParaRPr dirty="0"/>
          </a:p>
        </p:txBody>
      </p:sp>
      <p:cxnSp>
        <p:nvCxnSpPr>
          <p:cNvPr id="50" name="Google Shape;50;p7"/>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51" name="Google Shape;51;p7"/>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52" name="Google Shape;52;p7"/>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53" name="Google Shape;53;p7"/>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sp>
        <p:nvSpPr>
          <p:cNvPr id="54" name="Google Shape;54;p7"/>
          <p:cNvSpPr txBox="1">
            <a:spLocks noGrp="1"/>
          </p:cNvSpPr>
          <p:nvPr>
            <p:ph type="subTitle" idx="2"/>
          </p:nvPr>
        </p:nvSpPr>
        <p:spPr>
          <a:xfrm>
            <a:off x="4874306" y="1410248"/>
            <a:ext cx="3544493" cy="316745"/>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200"/>
              <a:buFont typeface="Fjalla One"/>
              <a:buNone/>
              <a:defRPr sz="1600" b="1">
                <a:latin typeface="Garamond" panose="02020404030301010803" pitchFamily="18" charset="0"/>
                <a:ea typeface="Garamond" panose="02020404030301010803" pitchFamily="18" charset="0"/>
                <a:cs typeface="Garamond" panose="02020404030301010803" pitchFamily="18" charset="0"/>
                <a:sym typeface="Fjalla One"/>
              </a:defRPr>
            </a:lvl1pPr>
            <a:lvl2pPr lvl="1" rtl="0">
              <a:spcBef>
                <a:spcPts val="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2pPr>
            <a:lvl3pPr lvl="2"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3pPr>
            <a:lvl4pPr lvl="3"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4pPr>
            <a:lvl5pPr lvl="4"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5pPr>
            <a:lvl6pPr lvl="5"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6pPr>
            <a:lvl7pPr lvl="6"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7pPr>
            <a:lvl8pPr lvl="7"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8pPr>
            <a:lvl9pPr lvl="8" rtl="0">
              <a:spcBef>
                <a:spcPts val="1600"/>
              </a:spcBef>
              <a:spcAft>
                <a:spcPts val="1600"/>
              </a:spcAft>
              <a:buClr>
                <a:schemeClr val="dk1"/>
              </a:buClr>
              <a:buSzPts val="2200"/>
              <a:buFont typeface="Fjalla One"/>
              <a:buNone/>
              <a:defRPr sz="2200" b="1" i="1">
                <a:solidFill>
                  <a:schemeClr val="dk1"/>
                </a:solidFill>
                <a:latin typeface="Fjalla One"/>
                <a:ea typeface="Fjalla One"/>
                <a:cs typeface="Fjalla One"/>
                <a:sym typeface="Fjalla One"/>
              </a:defRPr>
            </a:lvl9pPr>
          </a:lstStyle>
          <a:p>
            <a:endParaRPr dirty="0"/>
          </a:p>
        </p:txBody>
      </p:sp>
      <p:pic>
        <p:nvPicPr>
          <p:cNvPr id="4" name="Picture 3">
            <a:extLst>
              <a:ext uri="{FF2B5EF4-FFF2-40B4-BE49-F238E27FC236}">
                <a16:creationId xmlns:a16="http://schemas.microsoft.com/office/drawing/2014/main" id="{4C7E685F-49E0-C6AA-665E-E349B0BF1BAB}"/>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22422842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reserve="1">
  <p:cSld name="Main point">
    <p:spTree>
      <p:nvGrpSpPr>
        <p:cNvPr id="1" name="Shape 55"/>
        <p:cNvGrpSpPr/>
        <p:nvPr/>
      </p:nvGrpSpPr>
      <p:grpSpPr>
        <a:xfrm>
          <a:off x="0" y="0"/>
          <a:ext cx="0" cy="0"/>
          <a:chOff x="0" y="0"/>
          <a:chExt cx="0" cy="0"/>
        </a:xfrm>
      </p:grpSpPr>
      <p:sp>
        <p:nvSpPr>
          <p:cNvPr id="56" name="Google Shape;56;p8"/>
          <p:cNvSpPr txBox="1">
            <a:spLocks noGrp="1"/>
          </p:cNvSpPr>
          <p:nvPr>
            <p:ph type="title"/>
          </p:nvPr>
        </p:nvSpPr>
        <p:spPr>
          <a:xfrm>
            <a:off x="1388100" y="1175100"/>
            <a:ext cx="6367800" cy="2793300"/>
          </a:xfrm>
          <a:prstGeom prst="rect">
            <a:avLst/>
          </a:prstGeom>
        </p:spPr>
        <p:txBody>
          <a:bodyPr spcFirstLastPara="1" wrap="square" lIns="91425" tIns="91425" rIns="91425" bIns="91425" anchor="ctr" anchorCtr="0">
            <a:noAutofit/>
          </a:bodyPr>
          <a:lstStyle>
            <a:lvl1pPr lvl="0" algn="ctr">
              <a:spcBef>
                <a:spcPts val="0"/>
              </a:spcBef>
              <a:spcAft>
                <a:spcPts val="0"/>
              </a:spcAft>
              <a:buSzPts val="6000"/>
              <a:buNone/>
              <a:defRPr sz="100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cxnSp>
        <p:nvCxnSpPr>
          <p:cNvPr id="57" name="Google Shape;57;p8"/>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58" name="Google Shape;58;p8"/>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59" name="Google Shape;59;p8"/>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60" name="Google Shape;60;p8"/>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2115265A-DC8D-E255-B34B-F5E736ED7143}"/>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41125005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reserve="1">
  <p:cSld name="Section title and description">
    <p:spTree>
      <p:nvGrpSpPr>
        <p:cNvPr id="1" name="Shape 61"/>
        <p:cNvGrpSpPr/>
        <p:nvPr/>
      </p:nvGrpSpPr>
      <p:grpSpPr>
        <a:xfrm>
          <a:off x="0" y="0"/>
          <a:ext cx="0" cy="0"/>
          <a:chOff x="0" y="0"/>
          <a:chExt cx="0" cy="0"/>
        </a:xfrm>
      </p:grpSpPr>
      <p:sp>
        <p:nvSpPr>
          <p:cNvPr id="62" name="Google Shape;62;p9"/>
          <p:cNvSpPr txBox="1">
            <a:spLocks noGrp="1"/>
          </p:cNvSpPr>
          <p:nvPr>
            <p:ph type="title"/>
          </p:nvPr>
        </p:nvSpPr>
        <p:spPr>
          <a:xfrm>
            <a:off x="715100" y="881200"/>
            <a:ext cx="2439300" cy="1168500"/>
          </a:xfrm>
          <a:prstGeom prst="rect">
            <a:avLst/>
          </a:prstGeom>
        </p:spPr>
        <p:txBody>
          <a:bodyPr spcFirstLastPara="1" wrap="square" lIns="91425" tIns="91425" rIns="91425" bIns="91425" anchor="ctr" anchorCtr="0">
            <a:noAutofit/>
          </a:bodyPr>
          <a:lstStyle>
            <a:lvl1pPr lvl="0" algn="l" rtl="0">
              <a:lnSpc>
                <a:spcPct val="100000"/>
              </a:lnSpc>
              <a:spcBef>
                <a:spcPts val="0"/>
              </a:spcBef>
              <a:spcAft>
                <a:spcPts val="0"/>
              </a:spcAft>
              <a:buClr>
                <a:schemeClr val="accent3"/>
              </a:buClr>
              <a:buSzPts val="4000"/>
              <a:buNone/>
              <a:defRPr sz="4000" b="1"/>
            </a:lvl1pPr>
            <a:lvl2pPr lvl="1" algn="l" rtl="0">
              <a:lnSpc>
                <a:spcPct val="100000"/>
              </a:lnSpc>
              <a:spcBef>
                <a:spcPts val="0"/>
              </a:spcBef>
              <a:spcAft>
                <a:spcPts val="0"/>
              </a:spcAft>
              <a:buClr>
                <a:schemeClr val="accent3"/>
              </a:buClr>
              <a:buSzPts val="4000"/>
              <a:buNone/>
              <a:defRPr sz="4000">
                <a:solidFill>
                  <a:schemeClr val="accent3"/>
                </a:solidFill>
              </a:defRPr>
            </a:lvl2pPr>
            <a:lvl3pPr lvl="2" algn="l" rtl="0">
              <a:lnSpc>
                <a:spcPct val="100000"/>
              </a:lnSpc>
              <a:spcBef>
                <a:spcPts val="0"/>
              </a:spcBef>
              <a:spcAft>
                <a:spcPts val="0"/>
              </a:spcAft>
              <a:buClr>
                <a:schemeClr val="accent3"/>
              </a:buClr>
              <a:buSzPts val="4000"/>
              <a:buNone/>
              <a:defRPr sz="4000">
                <a:solidFill>
                  <a:schemeClr val="accent3"/>
                </a:solidFill>
              </a:defRPr>
            </a:lvl3pPr>
            <a:lvl4pPr lvl="3" algn="l" rtl="0">
              <a:lnSpc>
                <a:spcPct val="100000"/>
              </a:lnSpc>
              <a:spcBef>
                <a:spcPts val="0"/>
              </a:spcBef>
              <a:spcAft>
                <a:spcPts val="0"/>
              </a:spcAft>
              <a:buClr>
                <a:schemeClr val="accent3"/>
              </a:buClr>
              <a:buSzPts val="4000"/>
              <a:buNone/>
              <a:defRPr sz="4000">
                <a:solidFill>
                  <a:schemeClr val="accent3"/>
                </a:solidFill>
              </a:defRPr>
            </a:lvl4pPr>
            <a:lvl5pPr lvl="4" algn="l" rtl="0">
              <a:lnSpc>
                <a:spcPct val="100000"/>
              </a:lnSpc>
              <a:spcBef>
                <a:spcPts val="0"/>
              </a:spcBef>
              <a:spcAft>
                <a:spcPts val="0"/>
              </a:spcAft>
              <a:buClr>
                <a:schemeClr val="accent3"/>
              </a:buClr>
              <a:buSzPts val="4000"/>
              <a:buNone/>
              <a:defRPr sz="4000">
                <a:solidFill>
                  <a:schemeClr val="accent3"/>
                </a:solidFill>
              </a:defRPr>
            </a:lvl5pPr>
            <a:lvl6pPr lvl="5" algn="l" rtl="0">
              <a:lnSpc>
                <a:spcPct val="100000"/>
              </a:lnSpc>
              <a:spcBef>
                <a:spcPts val="0"/>
              </a:spcBef>
              <a:spcAft>
                <a:spcPts val="0"/>
              </a:spcAft>
              <a:buClr>
                <a:schemeClr val="accent3"/>
              </a:buClr>
              <a:buSzPts val="4000"/>
              <a:buNone/>
              <a:defRPr sz="4000">
                <a:solidFill>
                  <a:schemeClr val="accent3"/>
                </a:solidFill>
              </a:defRPr>
            </a:lvl6pPr>
            <a:lvl7pPr lvl="6" algn="l" rtl="0">
              <a:lnSpc>
                <a:spcPct val="100000"/>
              </a:lnSpc>
              <a:spcBef>
                <a:spcPts val="0"/>
              </a:spcBef>
              <a:spcAft>
                <a:spcPts val="0"/>
              </a:spcAft>
              <a:buClr>
                <a:schemeClr val="accent3"/>
              </a:buClr>
              <a:buSzPts val="4000"/>
              <a:buNone/>
              <a:defRPr sz="4000">
                <a:solidFill>
                  <a:schemeClr val="accent3"/>
                </a:solidFill>
              </a:defRPr>
            </a:lvl7pPr>
            <a:lvl8pPr lvl="7" algn="l" rtl="0">
              <a:lnSpc>
                <a:spcPct val="100000"/>
              </a:lnSpc>
              <a:spcBef>
                <a:spcPts val="0"/>
              </a:spcBef>
              <a:spcAft>
                <a:spcPts val="0"/>
              </a:spcAft>
              <a:buClr>
                <a:schemeClr val="accent3"/>
              </a:buClr>
              <a:buSzPts val="4000"/>
              <a:buNone/>
              <a:defRPr sz="4000">
                <a:solidFill>
                  <a:schemeClr val="accent3"/>
                </a:solidFill>
              </a:defRPr>
            </a:lvl8pPr>
            <a:lvl9pPr lvl="8" algn="l" rtl="0">
              <a:lnSpc>
                <a:spcPct val="100000"/>
              </a:lnSpc>
              <a:spcBef>
                <a:spcPts val="0"/>
              </a:spcBef>
              <a:spcAft>
                <a:spcPts val="0"/>
              </a:spcAft>
              <a:buClr>
                <a:schemeClr val="accent3"/>
              </a:buClr>
              <a:buSzPts val="4000"/>
              <a:buNone/>
              <a:defRPr sz="4000">
                <a:solidFill>
                  <a:schemeClr val="accent3"/>
                </a:solidFill>
              </a:defRPr>
            </a:lvl9pPr>
          </a:lstStyle>
          <a:p>
            <a:endParaRPr/>
          </a:p>
        </p:txBody>
      </p:sp>
      <p:sp>
        <p:nvSpPr>
          <p:cNvPr id="63" name="Google Shape;63;p9"/>
          <p:cNvSpPr txBox="1">
            <a:spLocks noGrp="1"/>
          </p:cNvSpPr>
          <p:nvPr>
            <p:ph type="subTitle" idx="1"/>
          </p:nvPr>
        </p:nvSpPr>
        <p:spPr>
          <a:xfrm>
            <a:off x="715100" y="2099700"/>
            <a:ext cx="2439300" cy="2036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800"/>
              <a:buNone/>
              <a:defRPr sz="1800"/>
            </a:lvl1pPr>
            <a:lvl2pPr lvl="1" rtl="0">
              <a:lnSpc>
                <a:spcPct val="100000"/>
              </a:lnSpc>
              <a:spcBef>
                <a:spcPts val="0"/>
              </a:spcBef>
              <a:spcAft>
                <a:spcPts val="0"/>
              </a:spcAft>
              <a:buSzPts val="1800"/>
              <a:buNone/>
              <a:defRPr sz="1800"/>
            </a:lvl2pPr>
            <a:lvl3pPr lvl="2" rtl="0">
              <a:lnSpc>
                <a:spcPct val="100000"/>
              </a:lnSpc>
              <a:spcBef>
                <a:spcPts val="1600"/>
              </a:spcBef>
              <a:spcAft>
                <a:spcPts val="0"/>
              </a:spcAft>
              <a:buSzPts val="1800"/>
              <a:buNone/>
              <a:defRPr sz="1800"/>
            </a:lvl3pPr>
            <a:lvl4pPr lvl="3" rtl="0">
              <a:lnSpc>
                <a:spcPct val="100000"/>
              </a:lnSpc>
              <a:spcBef>
                <a:spcPts val="1600"/>
              </a:spcBef>
              <a:spcAft>
                <a:spcPts val="0"/>
              </a:spcAft>
              <a:buSzPts val="1800"/>
              <a:buNone/>
              <a:defRPr sz="1800"/>
            </a:lvl4pPr>
            <a:lvl5pPr lvl="4" rtl="0">
              <a:lnSpc>
                <a:spcPct val="100000"/>
              </a:lnSpc>
              <a:spcBef>
                <a:spcPts val="1600"/>
              </a:spcBef>
              <a:spcAft>
                <a:spcPts val="0"/>
              </a:spcAft>
              <a:buSzPts val="1800"/>
              <a:buNone/>
              <a:defRPr sz="1800"/>
            </a:lvl5pPr>
            <a:lvl6pPr lvl="5" rtl="0">
              <a:lnSpc>
                <a:spcPct val="100000"/>
              </a:lnSpc>
              <a:spcBef>
                <a:spcPts val="1600"/>
              </a:spcBef>
              <a:spcAft>
                <a:spcPts val="0"/>
              </a:spcAft>
              <a:buSzPts val="1800"/>
              <a:buNone/>
              <a:defRPr sz="1800"/>
            </a:lvl6pPr>
            <a:lvl7pPr lvl="6" rtl="0">
              <a:lnSpc>
                <a:spcPct val="100000"/>
              </a:lnSpc>
              <a:spcBef>
                <a:spcPts val="1600"/>
              </a:spcBef>
              <a:spcAft>
                <a:spcPts val="0"/>
              </a:spcAft>
              <a:buSzPts val="1800"/>
              <a:buNone/>
              <a:defRPr sz="1800"/>
            </a:lvl7pPr>
            <a:lvl8pPr lvl="7" rtl="0">
              <a:lnSpc>
                <a:spcPct val="100000"/>
              </a:lnSpc>
              <a:spcBef>
                <a:spcPts val="1600"/>
              </a:spcBef>
              <a:spcAft>
                <a:spcPts val="0"/>
              </a:spcAft>
              <a:buSzPts val="1800"/>
              <a:buNone/>
              <a:defRPr sz="1800"/>
            </a:lvl8pPr>
            <a:lvl9pPr lvl="8" rtl="0">
              <a:lnSpc>
                <a:spcPct val="100000"/>
              </a:lnSpc>
              <a:spcBef>
                <a:spcPts val="1600"/>
              </a:spcBef>
              <a:spcAft>
                <a:spcPts val="1600"/>
              </a:spcAft>
              <a:buSzPts val="1800"/>
              <a:buNone/>
              <a:defRPr sz="1800"/>
            </a:lvl9pPr>
          </a:lstStyle>
          <a:p>
            <a:endParaRPr/>
          </a:p>
        </p:txBody>
      </p:sp>
      <p:cxnSp>
        <p:nvCxnSpPr>
          <p:cNvPr id="64" name="Google Shape;64;p9"/>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65" name="Google Shape;65;p9"/>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66" name="Google Shape;66;p9"/>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67" name="Google Shape;67;p9"/>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D4F62FA2-2501-CA3E-EED2-1281D40B9292}"/>
              </a:ext>
            </a:extLst>
          </p:cNvPr>
          <p:cNvPicPr>
            <a:picLocks noChangeAspect="1"/>
          </p:cNvPicPr>
          <p:nvPr userDrawn="1"/>
        </p:nvPicPr>
        <p:blipFill>
          <a:blip r:embed="rId2"/>
          <a:srcRect/>
          <a:stretch/>
        </p:blipFill>
        <p:spPr>
          <a:xfrm>
            <a:off x="7306965" y="4141099"/>
            <a:ext cx="1716116" cy="623309"/>
          </a:xfrm>
          <a:prstGeom prst="rect">
            <a:avLst/>
          </a:prstGeom>
          <a:noFill/>
        </p:spPr>
      </p:pic>
    </p:spTree>
    <p:extLst>
      <p:ext uri="{BB962C8B-B14F-4D97-AF65-F5344CB8AC3E}">
        <p14:creationId xmlns:p14="http://schemas.microsoft.com/office/powerpoint/2010/main" val="10499935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reserve="1">
  <p:cSld name="Caption">
    <p:spTree>
      <p:nvGrpSpPr>
        <p:cNvPr id="1" name="Shape 68"/>
        <p:cNvGrpSpPr/>
        <p:nvPr/>
      </p:nvGrpSpPr>
      <p:grpSpPr>
        <a:xfrm>
          <a:off x="0" y="0"/>
          <a:ext cx="0" cy="0"/>
          <a:chOff x="0" y="0"/>
          <a:chExt cx="0" cy="0"/>
        </a:xfrm>
      </p:grpSpPr>
      <p:sp>
        <p:nvSpPr>
          <p:cNvPr id="69" name="Google Shape;69;p10"/>
          <p:cNvSpPr txBox="1">
            <a:spLocks noGrp="1"/>
          </p:cNvSpPr>
          <p:nvPr>
            <p:ph type="title"/>
          </p:nvPr>
        </p:nvSpPr>
        <p:spPr>
          <a:xfrm>
            <a:off x="4461100" y="3583400"/>
            <a:ext cx="3967800" cy="10251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5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dirty="0"/>
          </a:p>
        </p:txBody>
      </p:sp>
    </p:spTree>
    <p:extLst>
      <p:ext uri="{BB962C8B-B14F-4D97-AF65-F5344CB8AC3E}">
        <p14:creationId xmlns:p14="http://schemas.microsoft.com/office/powerpoint/2010/main" val="30177188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a:blip r:embed="rId27">
            <a:alphaModFix/>
          </a:blip>
          <a:stretch>
            <a:fillRect/>
          </a:stretch>
        </a:blipFill>
        <a:effectLst/>
      </p:bgPr>
    </p:bg>
    <p:spTree>
      <p:nvGrpSpPr>
        <p:cNvPr id="1" name="Shape 5"/>
        <p:cNvGrpSpPr/>
        <p:nvPr/>
      </p:nvGrpSpPr>
      <p:grpSpPr>
        <a:xfrm>
          <a:off x="0" y="0"/>
          <a:ext cx="0" cy="0"/>
          <a:chOff x="0" y="0"/>
          <a:chExt cx="0" cy="0"/>
        </a:xfrm>
      </p:grpSpPr>
      <p:sp>
        <p:nvSpPr>
          <p:cNvPr id="2" name="Title Placeholder 1">
            <a:extLst>
              <a:ext uri="{FF2B5EF4-FFF2-40B4-BE49-F238E27FC236}">
                <a16:creationId xmlns:a16="http://schemas.microsoft.com/office/drawing/2014/main" id="{F4B65244-CA02-6299-6AD1-1C1249C9F811}"/>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4988860B-F020-BC20-0121-AA7470A48202}"/>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 1</a:t>
            </a:r>
          </a:p>
        </p:txBody>
      </p:sp>
    </p:spTree>
    <p:extLst>
      <p:ext uri="{BB962C8B-B14F-4D97-AF65-F5344CB8AC3E}">
        <p14:creationId xmlns:p14="http://schemas.microsoft.com/office/powerpoint/2010/main" val="3824295893"/>
      </p:ext>
    </p:extLst>
  </p:cSld>
  <p:clrMap bg1="lt1" tx1="dk1" bg2="dk2" tx2="lt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0" r:id="rId15"/>
    <p:sldLayoutId id="2147483691" r:id="rId16"/>
    <p:sldLayoutId id="2147483692" r:id="rId17"/>
    <p:sldLayoutId id="2147483693" r:id="rId18"/>
    <p:sldLayoutId id="2147483694" r:id="rId19"/>
    <p:sldLayoutId id="2147483695" r:id="rId20"/>
    <p:sldLayoutId id="2147483696" r:id="rId21"/>
    <p:sldLayoutId id="2147483697" r:id="rId22"/>
    <p:sldLayoutId id="2147483698" r:id="rId23"/>
    <p:sldLayoutId id="2147483699" r:id="rId24"/>
    <p:sldLayoutId id="2147483700" r:id="rId2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3200" b="1" i="0" u="none" strike="noStrike" cap="none">
          <a:solidFill>
            <a:srgbClr val="004990"/>
          </a:solidFill>
          <a:latin typeface="Garamond" panose="02020404030301010803" pitchFamily="18" charset="0"/>
          <a:ea typeface="Garamond" panose="02020404030301010803" pitchFamily="18"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00" b="0" i="0" u="none" strike="noStrike" cap="none">
          <a:solidFill>
            <a:srgbClr val="004990"/>
          </a:solidFill>
          <a:latin typeface="Garamond" panose="02020404030301010803" pitchFamily="18" charset="0"/>
          <a:ea typeface="Garamond" panose="02020404030301010803" pitchFamily="18" charset="0"/>
          <a:cs typeface="Arial"/>
          <a:sym typeface="Arial"/>
        </a:defRPr>
      </a:lvl1pPr>
      <a:lvl2pPr marR="0" lvl="1" algn="l" rtl="0">
        <a:lnSpc>
          <a:spcPct val="100000"/>
        </a:lnSpc>
        <a:spcBef>
          <a:spcPts val="0"/>
        </a:spcBef>
        <a:spcAft>
          <a:spcPts val="0"/>
        </a:spcAft>
        <a:buClr>
          <a:srgbClr val="000000"/>
        </a:buClr>
        <a:buFont typeface="Arial"/>
        <a:defRPr sz="1800" b="0" i="0" u="none" strike="noStrike" cap="none">
          <a:solidFill>
            <a:srgbClr val="004990"/>
          </a:solidFill>
          <a:latin typeface="Garamond" panose="02020404030301010803" pitchFamily="18" charset="0"/>
          <a:ea typeface="Garamond" panose="02020404030301010803" pitchFamily="18" charset="0"/>
          <a:cs typeface="Arial"/>
          <a:sym typeface="Arial"/>
        </a:defRPr>
      </a:lvl2pPr>
      <a:lvl3pPr marR="0" lvl="2" algn="l" rtl="0">
        <a:lnSpc>
          <a:spcPct val="100000"/>
        </a:lnSpc>
        <a:spcBef>
          <a:spcPts val="0"/>
        </a:spcBef>
        <a:spcAft>
          <a:spcPts val="0"/>
        </a:spcAft>
        <a:buClr>
          <a:srgbClr val="000000"/>
        </a:buClr>
        <a:buFont typeface="Arial"/>
        <a:defRPr sz="1800" b="0" i="0" u="none" strike="noStrike" cap="none">
          <a:solidFill>
            <a:srgbClr val="004990"/>
          </a:solidFill>
          <a:latin typeface="Garamond" panose="02020404030301010803" pitchFamily="18" charset="0"/>
          <a:ea typeface="Garamond" panose="02020404030301010803" pitchFamily="18" charset="0"/>
          <a:cs typeface="Arial"/>
          <a:sym typeface="Arial"/>
        </a:defRPr>
      </a:lvl3pPr>
      <a:lvl4pPr marR="0" lvl="3" algn="l" rtl="0">
        <a:lnSpc>
          <a:spcPct val="100000"/>
        </a:lnSpc>
        <a:spcBef>
          <a:spcPts val="0"/>
        </a:spcBef>
        <a:spcAft>
          <a:spcPts val="0"/>
        </a:spcAft>
        <a:buClr>
          <a:srgbClr val="000000"/>
        </a:buClr>
        <a:buFont typeface="Arial"/>
        <a:defRPr sz="1800" b="0" i="0" u="none" strike="noStrike" cap="none">
          <a:solidFill>
            <a:srgbClr val="004990"/>
          </a:solidFill>
          <a:latin typeface="Garamond" panose="02020404030301010803" pitchFamily="18" charset="0"/>
          <a:ea typeface="Garamond" panose="02020404030301010803" pitchFamily="18" charset="0"/>
          <a:cs typeface="Arial"/>
          <a:sym typeface="Arial"/>
        </a:defRPr>
      </a:lvl4pPr>
      <a:lvl5pPr marR="0" lvl="4" algn="l" rtl="0">
        <a:lnSpc>
          <a:spcPct val="100000"/>
        </a:lnSpc>
        <a:spcBef>
          <a:spcPts val="0"/>
        </a:spcBef>
        <a:spcAft>
          <a:spcPts val="0"/>
        </a:spcAft>
        <a:buClr>
          <a:srgbClr val="000000"/>
        </a:buClr>
        <a:buFont typeface="Arial"/>
        <a:defRPr lang="en-US" sz="1800" b="0" i="0" u="none" strike="noStrike" cap="none" dirty="0" smtClean="0">
          <a:solidFill>
            <a:srgbClr val="004990"/>
          </a:solidFill>
          <a:latin typeface="Garamond" panose="02020404030301010803" pitchFamily="18" charset="0"/>
          <a:ea typeface="Garamond" panose="02020404030301010803" pitchFamily="18" charset="0"/>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5.xml"/><Relationship Id="rId1" Type="http://schemas.openxmlformats.org/officeDocument/2006/relationships/video" Target="https://www.youtube.com/embed/dqin6g3lSqQ?feature=oembed" TargetMode="Externa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5.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pic>
        <p:nvPicPr>
          <p:cNvPr id="4" name="Picture 3">
            <a:extLst>
              <a:ext uri="{FF2B5EF4-FFF2-40B4-BE49-F238E27FC236}">
                <a16:creationId xmlns:a16="http://schemas.microsoft.com/office/drawing/2014/main" id="{43F05BA7-89D8-144F-95CC-CCE6D0BE7786}"/>
              </a:ext>
            </a:extLst>
          </p:cNvPr>
          <p:cNvPicPr>
            <a:picLocks noChangeAspect="1"/>
          </p:cNvPicPr>
          <p:nvPr/>
        </p:nvPicPr>
        <p:blipFill>
          <a:blip r:embed="rId3"/>
          <a:srcRect/>
          <a:stretch/>
        </p:blipFill>
        <p:spPr>
          <a:xfrm>
            <a:off x="1107281" y="1313331"/>
            <a:ext cx="6929437" cy="2516837"/>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28"/>
          <p:cNvSpPr txBox="1">
            <a:spLocks noGrp="1"/>
          </p:cNvSpPr>
          <p:nvPr>
            <p:ph type="ctrTitle"/>
          </p:nvPr>
        </p:nvSpPr>
        <p:spPr>
          <a:xfrm>
            <a:off x="387409" y="3738880"/>
            <a:ext cx="8369182" cy="516082"/>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4000" dirty="0"/>
              <a:t>Competition is an Ingredient</a:t>
            </a:r>
            <a:br>
              <a:rPr lang="en-US" sz="4000" dirty="0"/>
            </a:br>
            <a:r>
              <a:rPr lang="en-US" sz="4000" dirty="0"/>
              <a:t>of High Standards</a:t>
            </a:r>
          </a:p>
        </p:txBody>
      </p:sp>
      <p:pic>
        <p:nvPicPr>
          <p:cNvPr id="2" name="Picture 1" descr="Text&#10;&#10;Description automatically generated">
            <a:extLst>
              <a:ext uri="{FF2B5EF4-FFF2-40B4-BE49-F238E27FC236}">
                <a16:creationId xmlns:a16="http://schemas.microsoft.com/office/drawing/2014/main" id="{23C7505D-C06D-8E67-EDAE-5F2DF3125CC5}"/>
              </a:ext>
            </a:extLst>
          </p:cNvPr>
          <p:cNvPicPr>
            <a:picLocks noChangeAspect="1"/>
          </p:cNvPicPr>
          <p:nvPr/>
        </p:nvPicPr>
        <p:blipFill>
          <a:blip r:embed="rId3"/>
          <a:stretch>
            <a:fillRect/>
          </a:stretch>
        </p:blipFill>
        <p:spPr>
          <a:xfrm>
            <a:off x="1442201" y="695056"/>
            <a:ext cx="6259598" cy="2894346"/>
          </a:xfrm>
          <a:prstGeom prst="rect">
            <a:avLst/>
          </a:prstGeom>
        </p:spPr>
      </p:pic>
      <p:sp>
        <p:nvSpPr>
          <p:cNvPr id="4" name="TextBox 3">
            <a:extLst>
              <a:ext uri="{FF2B5EF4-FFF2-40B4-BE49-F238E27FC236}">
                <a16:creationId xmlns:a16="http://schemas.microsoft.com/office/drawing/2014/main" id="{B7F576D2-D9CE-9799-FC37-6BB095368F9D}"/>
              </a:ext>
            </a:extLst>
          </p:cNvPr>
          <p:cNvSpPr txBox="1"/>
          <p:nvPr/>
        </p:nvSpPr>
        <p:spPr>
          <a:xfrm>
            <a:off x="2266122" y="2410407"/>
            <a:ext cx="4659464" cy="307777"/>
          </a:xfrm>
          <a:prstGeom prst="rect">
            <a:avLst/>
          </a:prstGeom>
          <a:noFill/>
        </p:spPr>
        <p:txBody>
          <a:bodyPr wrap="square">
            <a:spAutoFit/>
          </a:bodyPr>
          <a:lstStyle/>
          <a:p>
            <a:r>
              <a:rPr lang="en-US" b="0" dirty="0">
                <a:effectLst/>
              </a:rPr>
              <a:t> </a:t>
            </a:r>
            <a:endParaRPr lang="en-US" dirty="0"/>
          </a:p>
        </p:txBody>
      </p:sp>
      <p:sp>
        <p:nvSpPr>
          <p:cNvPr id="6" name="TextBox 5">
            <a:extLst>
              <a:ext uri="{FF2B5EF4-FFF2-40B4-BE49-F238E27FC236}">
                <a16:creationId xmlns:a16="http://schemas.microsoft.com/office/drawing/2014/main" id="{F4BAF05D-2C01-0D6D-1E9C-805711544A70}"/>
              </a:ext>
            </a:extLst>
          </p:cNvPr>
          <p:cNvSpPr txBox="1"/>
          <p:nvPr/>
        </p:nvSpPr>
        <p:spPr>
          <a:xfrm>
            <a:off x="2266122" y="2410407"/>
            <a:ext cx="4659464" cy="307777"/>
          </a:xfrm>
          <a:prstGeom prst="rect">
            <a:avLst/>
          </a:prstGeom>
          <a:noFill/>
        </p:spPr>
        <p:txBody>
          <a:bodyPr wrap="square">
            <a:spAutoFit/>
          </a:bodyPr>
          <a:lstStyle/>
          <a:p>
            <a:r>
              <a:rPr lang="en-US" b="0" dirty="0">
                <a:effectLst/>
              </a:rPr>
              <a:t> </a:t>
            </a:r>
            <a:endParaRPr lang="en-US" dirty="0"/>
          </a:p>
        </p:txBody>
      </p:sp>
    </p:spTree>
    <p:extLst>
      <p:ext uri="{BB962C8B-B14F-4D97-AF65-F5344CB8AC3E}">
        <p14:creationId xmlns:p14="http://schemas.microsoft.com/office/powerpoint/2010/main" val="27305708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F8AA2B-ABB1-DEA2-A362-1E4BBD1F0600}"/>
              </a:ext>
            </a:extLst>
          </p:cNvPr>
          <p:cNvSpPr>
            <a:spLocks noGrp="1"/>
          </p:cNvSpPr>
          <p:nvPr>
            <p:ph type="ctrTitle"/>
          </p:nvPr>
        </p:nvSpPr>
        <p:spPr>
          <a:xfrm>
            <a:off x="2430025" y="1690475"/>
            <a:ext cx="4284000" cy="997800"/>
          </a:xfrm>
        </p:spPr>
        <p:txBody>
          <a:bodyPr wrap="square" anchor="ctr">
            <a:normAutofit/>
          </a:bodyPr>
          <a:lstStyle/>
          <a:p>
            <a:r>
              <a:rPr lang="en-US" dirty="0"/>
              <a:t>Part III</a:t>
            </a:r>
          </a:p>
        </p:txBody>
      </p:sp>
    </p:spTree>
    <p:extLst>
      <p:ext uri="{BB962C8B-B14F-4D97-AF65-F5344CB8AC3E}">
        <p14:creationId xmlns:p14="http://schemas.microsoft.com/office/powerpoint/2010/main" val="6876057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2C71209-912B-4C03-3859-EC76B3C3DFDE}"/>
              </a:ext>
            </a:extLst>
          </p:cNvPr>
          <p:cNvSpPr>
            <a:spLocks noGrp="1"/>
          </p:cNvSpPr>
          <p:nvPr>
            <p:ph type="title"/>
          </p:nvPr>
        </p:nvSpPr>
        <p:spPr>
          <a:xfrm>
            <a:off x="628650" y="133961"/>
            <a:ext cx="7886700" cy="993775"/>
          </a:xfrm>
        </p:spPr>
        <p:txBody>
          <a:bodyPr>
            <a:normAutofit fontScale="90000"/>
          </a:bodyPr>
          <a:lstStyle/>
          <a:p>
            <a:pPr algn="ctr">
              <a:lnSpc>
                <a:spcPct val="90000"/>
              </a:lnSpc>
            </a:pPr>
            <a:br>
              <a:rPr lang="en-US" sz="2325" dirty="0"/>
            </a:br>
            <a:r>
              <a:rPr lang="en-US" sz="4400" dirty="0">
                <a:latin typeface="+mj-lt"/>
              </a:rPr>
              <a:t>Lessons in Leadership</a:t>
            </a:r>
            <a:br>
              <a:rPr lang="en-US" dirty="0"/>
            </a:br>
            <a:endParaRPr lang="en-US" sz="1600" dirty="0">
              <a:latin typeface="+mj-lt"/>
            </a:endParaRPr>
          </a:p>
        </p:txBody>
      </p:sp>
      <p:pic>
        <p:nvPicPr>
          <p:cNvPr id="5" name="Online Media 4" descr="John Wooden on Between the Lines with Barry Kibrick">
            <a:hlinkClick r:id="" action="ppaction://media"/>
            <a:extLst>
              <a:ext uri="{FF2B5EF4-FFF2-40B4-BE49-F238E27FC236}">
                <a16:creationId xmlns:a16="http://schemas.microsoft.com/office/drawing/2014/main" id="{C5B5C44C-C5FB-6C80-36A9-123A8D51DCAF}"/>
              </a:ext>
            </a:extLst>
          </p:cNvPr>
          <p:cNvPicPr>
            <a:picLocks noGrp="1" noRot="1" noChangeAspect="1"/>
          </p:cNvPicPr>
          <p:nvPr>
            <p:ph idx="1"/>
            <a:videoFile r:link="rId1"/>
          </p:nvPr>
        </p:nvPicPr>
        <p:blipFill>
          <a:blip r:embed="rId4"/>
          <a:stretch>
            <a:fillRect/>
          </a:stretch>
        </p:blipFill>
        <p:spPr>
          <a:xfrm>
            <a:off x="2397125" y="1127736"/>
            <a:ext cx="4349750" cy="3262312"/>
          </a:xfrm>
          <a:prstGeom prst="rect">
            <a:avLst/>
          </a:prstGeom>
        </p:spPr>
      </p:pic>
    </p:spTree>
    <p:extLst>
      <p:ext uri="{BB962C8B-B14F-4D97-AF65-F5344CB8AC3E}">
        <p14:creationId xmlns:p14="http://schemas.microsoft.com/office/powerpoint/2010/main" val="3428640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John Wooden | Academy of Achievement">
            <a:extLst>
              <a:ext uri="{FF2B5EF4-FFF2-40B4-BE49-F238E27FC236}">
                <a16:creationId xmlns:a16="http://schemas.microsoft.com/office/drawing/2014/main" id="{6A7B3B79-FC01-AD2A-4003-D0BE17208B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8533" y="0"/>
            <a:ext cx="14084451" cy="5164125"/>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85FD08BA-4108-BE7C-3212-481F7D98361C}"/>
              </a:ext>
            </a:extLst>
          </p:cNvPr>
          <p:cNvSpPr>
            <a:spLocks noGrp="1"/>
          </p:cNvSpPr>
          <p:nvPr>
            <p:ph idx="1"/>
          </p:nvPr>
        </p:nvSpPr>
        <p:spPr>
          <a:xfrm>
            <a:off x="180621" y="1072444"/>
            <a:ext cx="4741333" cy="2913740"/>
          </a:xfrm>
        </p:spPr>
        <p:txBody>
          <a:bodyPr>
            <a:normAutofit fontScale="85000" lnSpcReduction="20000"/>
          </a:bodyPr>
          <a:lstStyle/>
          <a:p>
            <a:pPr>
              <a:lnSpc>
                <a:spcPct val="90000"/>
              </a:lnSpc>
            </a:pPr>
            <a:endParaRPr lang="en-US" sz="4000" b="0" i="1" dirty="0">
              <a:solidFill>
                <a:srgbClr val="FFFFFF"/>
              </a:solidFill>
              <a:effectLst/>
              <a:latin typeface="+mn-lt"/>
            </a:endParaRPr>
          </a:p>
          <a:p>
            <a:pPr algn="r">
              <a:lnSpc>
                <a:spcPct val="90000"/>
              </a:lnSpc>
            </a:pPr>
            <a:r>
              <a:rPr lang="en-US" sz="4000" b="0" i="1" dirty="0">
                <a:solidFill>
                  <a:srgbClr val="FFFFFF"/>
                </a:solidFill>
                <a:effectLst/>
                <a:latin typeface="+mn-lt"/>
              </a:rPr>
              <a:t>“Success is peace of mind which is a direct result of self-satisfaction in knowing you did your best to become the best you are capable of becoming.”</a:t>
            </a:r>
            <a:br>
              <a:rPr lang="en-US" sz="2000" dirty="0">
                <a:solidFill>
                  <a:srgbClr val="FFFFFF"/>
                </a:solidFill>
                <a:latin typeface="+mn-lt"/>
              </a:rPr>
            </a:br>
            <a:r>
              <a:rPr lang="en-US" sz="2000" dirty="0">
                <a:solidFill>
                  <a:srgbClr val="FFFFFF"/>
                </a:solidFill>
                <a:latin typeface="+mn-lt"/>
              </a:rPr>
              <a:t>                                               </a:t>
            </a:r>
          </a:p>
          <a:p>
            <a:pPr algn="r">
              <a:lnSpc>
                <a:spcPct val="90000"/>
              </a:lnSpc>
            </a:pPr>
            <a:r>
              <a:rPr lang="en-US" sz="3000" dirty="0">
                <a:solidFill>
                  <a:srgbClr val="FFFFFF"/>
                </a:solidFill>
                <a:latin typeface="+mn-lt"/>
              </a:rPr>
              <a:t> John Wooden   </a:t>
            </a:r>
            <a:endParaRPr lang="en-US" sz="3500" dirty="0">
              <a:solidFill>
                <a:srgbClr val="FFFFFF"/>
              </a:solidFill>
              <a:latin typeface="+mn-lt"/>
            </a:endParaRPr>
          </a:p>
        </p:txBody>
      </p:sp>
    </p:spTree>
    <p:extLst>
      <p:ext uri="{BB962C8B-B14F-4D97-AF65-F5344CB8AC3E}">
        <p14:creationId xmlns:p14="http://schemas.microsoft.com/office/powerpoint/2010/main" val="41926101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E8BF1-7AEB-4B45-816B-490851F73AAB}"/>
              </a:ext>
            </a:extLst>
          </p:cNvPr>
          <p:cNvSpPr>
            <a:spLocks noGrp="1"/>
          </p:cNvSpPr>
          <p:nvPr>
            <p:ph type="title"/>
          </p:nvPr>
        </p:nvSpPr>
        <p:spPr/>
        <p:txBody>
          <a:bodyPr vert="horz" lIns="68580" tIns="34290" rIns="68580" bIns="34290" rtlCol="0" anchor="b">
            <a:normAutofit fontScale="90000"/>
          </a:bodyPr>
          <a:lstStyle/>
          <a:p>
            <a:pPr>
              <a:lnSpc>
                <a:spcPct val="90000"/>
              </a:lnSpc>
            </a:pPr>
            <a:br>
              <a:rPr lang="en-US" sz="1050" dirty="0">
                <a:solidFill>
                  <a:srgbClr val="262626"/>
                </a:solidFill>
              </a:rPr>
            </a:br>
            <a:r>
              <a:rPr lang="en-US" sz="1050" dirty="0">
                <a:solidFill>
                  <a:srgbClr val="262626"/>
                </a:solidFill>
              </a:rPr>
              <a:t> </a:t>
            </a:r>
            <a:br>
              <a:rPr lang="en-US" sz="1050" dirty="0">
                <a:solidFill>
                  <a:srgbClr val="262626"/>
                </a:solidFill>
              </a:rPr>
            </a:br>
            <a:br>
              <a:rPr lang="en-US" sz="1050" dirty="0">
                <a:solidFill>
                  <a:srgbClr val="262626"/>
                </a:solidFill>
              </a:rPr>
            </a:br>
            <a:br>
              <a:rPr lang="en-US" sz="1050" dirty="0">
                <a:solidFill>
                  <a:srgbClr val="262626"/>
                </a:solidFill>
              </a:rPr>
            </a:br>
            <a:br>
              <a:rPr lang="en-US" sz="1050" dirty="0">
                <a:solidFill>
                  <a:srgbClr val="262626"/>
                </a:solidFill>
              </a:rPr>
            </a:br>
            <a:br>
              <a:rPr lang="en-US" sz="1050" dirty="0">
                <a:solidFill>
                  <a:srgbClr val="262626"/>
                </a:solidFill>
              </a:rPr>
            </a:br>
            <a:br>
              <a:rPr lang="en-US" sz="1050" dirty="0">
                <a:solidFill>
                  <a:srgbClr val="262626"/>
                </a:solidFill>
              </a:rPr>
            </a:br>
            <a:br>
              <a:rPr lang="en-US" sz="1050" dirty="0">
                <a:solidFill>
                  <a:srgbClr val="262626"/>
                </a:solidFill>
              </a:rPr>
            </a:br>
            <a:br>
              <a:rPr lang="en-US" sz="1050" dirty="0">
                <a:solidFill>
                  <a:srgbClr val="262626"/>
                </a:solidFill>
              </a:rPr>
            </a:br>
            <a:br>
              <a:rPr lang="en-US" sz="1050" dirty="0">
                <a:solidFill>
                  <a:srgbClr val="262626"/>
                </a:solidFill>
              </a:rPr>
            </a:br>
            <a:br>
              <a:rPr lang="en-US" sz="1050" dirty="0">
                <a:solidFill>
                  <a:srgbClr val="262626"/>
                </a:solidFill>
              </a:rPr>
            </a:br>
            <a:br>
              <a:rPr lang="en-US" sz="1050" dirty="0">
                <a:solidFill>
                  <a:srgbClr val="262626"/>
                </a:solidFill>
              </a:rPr>
            </a:br>
            <a:br>
              <a:rPr lang="en-US" sz="1050" dirty="0">
                <a:solidFill>
                  <a:srgbClr val="262626"/>
                </a:solidFill>
              </a:rPr>
            </a:br>
            <a:br>
              <a:rPr lang="en-US" sz="1050" dirty="0">
                <a:solidFill>
                  <a:srgbClr val="262626"/>
                </a:solidFill>
              </a:rPr>
            </a:br>
            <a:br>
              <a:rPr lang="en-US" sz="1050" dirty="0">
                <a:solidFill>
                  <a:srgbClr val="262626"/>
                </a:solidFill>
              </a:rPr>
            </a:br>
            <a:br>
              <a:rPr lang="en-US" sz="1050" dirty="0">
                <a:solidFill>
                  <a:srgbClr val="262626"/>
                </a:solidFill>
              </a:rPr>
            </a:br>
            <a:br>
              <a:rPr lang="en-US" sz="1050" dirty="0">
                <a:solidFill>
                  <a:srgbClr val="262626"/>
                </a:solidFill>
              </a:rPr>
            </a:br>
            <a:br>
              <a:rPr lang="en-US" sz="1050" dirty="0">
                <a:solidFill>
                  <a:srgbClr val="262626"/>
                </a:solidFill>
              </a:rPr>
            </a:br>
            <a:endParaRPr lang="en-US" sz="1050" i="1" dirty="0">
              <a:solidFill>
                <a:srgbClr val="262626"/>
              </a:solidFill>
            </a:endParaRPr>
          </a:p>
        </p:txBody>
      </p:sp>
      <p:sp>
        <p:nvSpPr>
          <p:cNvPr id="8" name="Content Placeholder 7">
            <a:extLst>
              <a:ext uri="{FF2B5EF4-FFF2-40B4-BE49-F238E27FC236}">
                <a16:creationId xmlns:a16="http://schemas.microsoft.com/office/drawing/2014/main" id="{FE523590-BDA5-B90D-41D8-AC25C23BF23C}"/>
              </a:ext>
            </a:extLst>
          </p:cNvPr>
          <p:cNvSpPr>
            <a:spLocks noGrp="1"/>
          </p:cNvSpPr>
          <p:nvPr>
            <p:ph idx="1"/>
          </p:nvPr>
        </p:nvSpPr>
        <p:spPr>
          <a:xfrm>
            <a:off x="628650" y="1123828"/>
            <a:ext cx="7886700" cy="3262312"/>
          </a:xfrm>
        </p:spPr>
        <p:txBody>
          <a:bodyPr>
            <a:normAutofit fontScale="92500" lnSpcReduction="10000"/>
          </a:bodyPr>
          <a:lstStyle/>
          <a:p>
            <a:r>
              <a:rPr lang="en-US" sz="2400" dirty="0">
                <a:latin typeface="+mn-lt"/>
              </a:rPr>
              <a:t>The star of the team is the team.</a:t>
            </a:r>
          </a:p>
          <a:p>
            <a:endParaRPr lang="en-US" sz="2400" dirty="0">
              <a:latin typeface="+mn-lt"/>
            </a:endParaRPr>
          </a:p>
          <a:p>
            <a:r>
              <a:rPr lang="en-US" sz="2400" dirty="0">
                <a:latin typeface="+mn-lt"/>
              </a:rPr>
              <a:t>Insist that members of your team share the “ball –</a:t>
            </a:r>
          </a:p>
          <a:p>
            <a:r>
              <a:rPr lang="en-US" sz="2400" dirty="0">
                <a:latin typeface="+mn-lt"/>
              </a:rPr>
              <a:t>information, ideas, and more.</a:t>
            </a:r>
          </a:p>
          <a:p>
            <a:endParaRPr lang="en-US" sz="2400" dirty="0">
              <a:latin typeface="+mn-lt"/>
            </a:endParaRPr>
          </a:p>
          <a:p>
            <a:r>
              <a:rPr lang="en-US" sz="2400" dirty="0">
                <a:latin typeface="+mn-lt"/>
              </a:rPr>
              <a:t>Go out of your way to praise those “quiet” performers who make things happen.</a:t>
            </a:r>
          </a:p>
          <a:p>
            <a:endParaRPr lang="en-US" sz="2400" dirty="0">
              <a:latin typeface="+mn-lt"/>
            </a:endParaRPr>
          </a:p>
          <a:p>
            <a:r>
              <a:rPr lang="en-US" sz="2400" dirty="0">
                <a:latin typeface="+mn-lt"/>
              </a:rPr>
              <a:t>Seek players who will make the best team rather than the best players.</a:t>
            </a:r>
          </a:p>
          <a:p>
            <a:pPr algn="r"/>
            <a:endParaRPr lang="en-US" sz="1600" i="1" u="sng" dirty="0"/>
          </a:p>
          <a:p>
            <a:pPr algn="r"/>
            <a:r>
              <a:rPr lang="en-US" sz="1600" i="1" u="sng" dirty="0"/>
              <a:t>Wooden on Leadership</a:t>
            </a:r>
            <a:r>
              <a:rPr lang="en-US" sz="1600" dirty="0"/>
              <a:t>, pps. 130-131</a:t>
            </a:r>
          </a:p>
        </p:txBody>
      </p:sp>
      <p:pic>
        <p:nvPicPr>
          <p:cNvPr id="3074" name="Picture 2">
            <a:extLst>
              <a:ext uri="{FF2B5EF4-FFF2-40B4-BE49-F238E27FC236}">
                <a16:creationId xmlns:a16="http://schemas.microsoft.com/office/drawing/2014/main" id="{7AC70A1F-B425-2DA8-F561-83523CCCEA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4972" y="-513249"/>
            <a:ext cx="707231" cy="87801"/>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5B1588F2-8E1B-86F2-5179-B6ECB8BEB6A9}"/>
              </a:ext>
            </a:extLst>
          </p:cNvPr>
          <p:cNvSpPr txBox="1"/>
          <p:nvPr/>
        </p:nvSpPr>
        <p:spPr>
          <a:xfrm>
            <a:off x="1261786" y="120464"/>
            <a:ext cx="6033407" cy="969496"/>
          </a:xfrm>
          <a:prstGeom prst="rect">
            <a:avLst/>
          </a:prstGeom>
          <a:noFill/>
        </p:spPr>
        <p:txBody>
          <a:bodyPr wrap="square">
            <a:spAutoFit/>
          </a:bodyPr>
          <a:lstStyle/>
          <a:p>
            <a:pPr algn="ctr">
              <a:spcAft>
                <a:spcPts val="600"/>
              </a:spcAft>
            </a:pPr>
            <a:r>
              <a:rPr lang="en-US" sz="2600" b="1" dirty="0">
                <a:solidFill>
                  <a:srgbClr val="004990"/>
                </a:solidFill>
                <a:latin typeface="+mj-lt"/>
                <a:ea typeface="Calibri" panose="020F0502020204030204" pitchFamily="34" charset="0"/>
                <a:cs typeface="Avenir-Book"/>
              </a:rPr>
              <a:t>It Takes 10 Hands to Score a Basket:</a:t>
            </a:r>
          </a:p>
          <a:p>
            <a:pPr algn="ctr">
              <a:spcAft>
                <a:spcPts val="600"/>
              </a:spcAft>
            </a:pPr>
            <a:r>
              <a:rPr lang="en-US" sz="2600" b="1" dirty="0">
                <a:solidFill>
                  <a:srgbClr val="004990"/>
                </a:solidFill>
                <a:latin typeface="+mj-lt"/>
                <a:ea typeface="Calibri" panose="020F0502020204030204" pitchFamily="34" charset="0"/>
                <a:cs typeface="Avenir-Book"/>
              </a:rPr>
              <a:t>Rules to Lead By</a:t>
            </a:r>
            <a:endParaRPr lang="en-US" sz="2600" b="1" dirty="0">
              <a:solidFill>
                <a:srgbClr val="004990"/>
              </a:solidFill>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45D2CB98-E2B7-E1BB-E524-40F703671EB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65496" y="154475"/>
            <a:ext cx="1384212" cy="1938705"/>
          </a:xfrm>
          <a:prstGeom prst="rect">
            <a:avLst/>
          </a:prstGeom>
          <a:noFill/>
          <a:effectLst>
            <a:outerShdw blurRad="50800" dist="170896"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72707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pic>
        <p:nvPicPr>
          <p:cNvPr id="4" name="Picture 3">
            <a:extLst>
              <a:ext uri="{FF2B5EF4-FFF2-40B4-BE49-F238E27FC236}">
                <a16:creationId xmlns:a16="http://schemas.microsoft.com/office/drawing/2014/main" id="{43F05BA7-89D8-144F-95CC-CCE6D0BE7786}"/>
              </a:ext>
            </a:extLst>
          </p:cNvPr>
          <p:cNvPicPr>
            <a:picLocks noChangeAspect="1"/>
          </p:cNvPicPr>
          <p:nvPr/>
        </p:nvPicPr>
        <p:blipFill>
          <a:blip r:embed="rId3"/>
          <a:srcRect/>
          <a:stretch/>
        </p:blipFill>
        <p:spPr>
          <a:xfrm>
            <a:off x="1926865" y="1220625"/>
            <a:ext cx="5290269" cy="1921476"/>
          </a:xfrm>
          <a:prstGeom prst="rect">
            <a:avLst/>
          </a:prstGeom>
        </p:spPr>
      </p:pic>
      <p:pic>
        <p:nvPicPr>
          <p:cNvPr id="3" name="Picture 2" descr="A logo with blue text&#10;&#10;Description automatically generated">
            <a:extLst>
              <a:ext uri="{FF2B5EF4-FFF2-40B4-BE49-F238E27FC236}">
                <a16:creationId xmlns:a16="http://schemas.microsoft.com/office/drawing/2014/main" id="{3E2A5044-4AF4-85D8-EE29-6015E09DD98B}"/>
              </a:ext>
            </a:extLst>
          </p:cNvPr>
          <p:cNvPicPr>
            <a:picLocks noChangeAspect="1"/>
          </p:cNvPicPr>
          <p:nvPr/>
        </p:nvPicPr>
        <p:blipFill>
          <a:blip r:embed="rId4"/>
          <a:stretch>
            <a:fillRect/>
          </a:stretch>
        </p:blipFill>
        <p:spPr>
          <a:xfrm>
            <a:off x="3527150" y="3952675"/>
            <a:ext cx="2089700" cy="691083"/>
          </a:xfrm>
          <a:prstGeom prst="rect">
            <a:avLst/>
          </a:prstGeom>
        </p:spPr>
      </p:pic>
    </p:spTree>
    <p:extLst>
      <p:ext uri="{BB962C8B-B14F-4D97-AF65-F5344CB8AC3E}">
        <p14:creationId xmlns:p14="http://schemas.microsoft.com/office/powerpoint/2010/main" val="1092602968"/>
      </p:ext>
    </p:extLst>
  </p:cSld>
  <p:clrMapOvr>
    <a:masterClrMapping/>
  </p:clrMapOvr>
</p:sld>
</file>

<file path=ppt/theme/theme1.xml><?xml version="1.0" encoding="utf-8"?>
<a:theme xmlns:a="http://schemas.openxmlformats.org/drawingml/2006/main" name="1_Editorial Meeting by Slidesgo">
  <a:themeElements>
    <a:clrScheme name="Custom 1">
      <a:dk1>
        <a:srgbClr val="00498F"/>
      </a:dk1>
      <a:lt1>
        <a:srgbClr val="00498F"/>
      </a:lt1>
      <a:dk2>
        <a:srgbClr val="00498F"/>
      </a:dk2>
      <a:lt2>
        <a:srgbClr val="00498F"/>
      </a:lt2>
      <a:accent1>
        <a:srgbClr val="00498E"/>
      </a:accent1>
      <a:accent2>
        <a:srgbClr val="00498E"/>
      </a:accent2>
      <a:accent3>
        <a:srgbClr val="00498F"/>
      </a:accent3>
      <a:accent4>
        <a:srgbClr val="00498F"/>
      </a:accent4>
      <a:accent5>
        <a:srgbClr val="00498F"/>
      </a:accent5>
      <a:accent6>
        <a:srgbClr val="00498F"/>
      </a:accent6>
      <a:hlink>
        <a:srgbClr val="191919"/>
      </a:hlink>
      <a:folHlink>
        <a:srgbClr val="0097A7"/>
      </a:folHlink>
    </a:clrScheme>
    <a:fontScheme name="Garamond">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Doc B Leadership PPT v1 - Blue Logo" id="{9ACCAA4C-BB0C-164B-A7BA-6CA90822A93B}" vid="{5C391EB1-4DAF-394F-9962-3DAD3952484B}"/>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1522</TotalTime>
  <Words>1095</Words>
  <Application>Microsoft Macintosh PowerPoint</Application>
  <PresentationFormat>On-screen Show (16:9)</PresentationFormat>
  <Paragraphs>59</Paragraphs>
  <Slides>7</Slides>
  <Notes>7</Notes>
  <HiddenSlides>0</HiddenSlides>
  <MMClips>1</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7</vt:i4>
      </vt:variant>
    </vt:vector>
  </HeadingPairs>
  <TitlesOfParts>
    <vt:vector size="21" baseType="lpstr">
      <vt:lpstr>Arial</vt:lpstr>
      <vt:lpstr>Bebas Neue</vt:lpstr>
      <vt:lpstr>Bebas Neue Regular</vt:lpstr>
      <vt:lpstr>Calibri</vt:lpstr>
      <vt:lpstr>Exo</vt:lpstr>
      <vt:lpstr>Fjalla One</vt:lpstr>
      <vt:lpstr>Garamond</vt:lpstr>
      <vt:lpstr>Open Sans</vt:lpstr>
      <vt:lpstr>Raleway Medium</vt:lpstr>
      <vt:lpstr>Ramabhadra</vt:lpstr>
      <vt:lpstr>Red Hat Text</vt:lpstr>
      <vt:lpstr>Roboto Condensed Light</vt:lpstr>
      <vt:lpstr>Times New Roman</vt:lpstr>
      <vt:lpstr>1_Editorial Meeting by Slidesgo</vt:lpstr>
      <vt:lpstr>PowerPoint Presentation</vt:lpstr>
      <vt:lpstr>Competition is an Ingredient of High Standards</vt:lpstr>
      <vt:lpstr>Part III</vt:lpstr>
      <vt:lpstr> Lessons in Leadership </vt:lpstr>
      <vt:lpstr>PowerPoint Presentation</vt:lpstr>
      <vt:lpstr>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Riding For The Brand Pt. 1</dc:title>
  <dc:creator>Debbie Parra</dc:creator>
  <cp:lastModifiedBy>Joey Elswick</cp:lastModifiedBy>
  <cp:revision>28</cp:revision>
  <cp:lastPrinted>2023-08-10T19:17:13Z</cp:lastPrinted>
  <dcterms:modified xsi:type="dcterms:W3CDTF">2024-01-16T23:12:56Z</dcterms:modified>
</cp:coreProperties>
</file>